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2AC0DE6-8F38-4723-B285-67539E1DFC32}" type="datetimeFigureOut">
              <a:rPr lang="en-US" smtClean="0"/>
              <a:t>4/16/2014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97E8434-86E6-4EF6-AB11-06C06FFA325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AC0DE6-8F38-4723-B285-67539E1DFC32}"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E8434-86E6-4EF6-AB11-06C06FFA32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2AC0DE6-8F38-4723-B285-67539E1DFC32}" type="datetimeFigureOut">
              <a:rPr lang="en-US" smtClean="0"/>
              <a:t>4/16/2014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7E8434-86E6-4EF6-AB11-06C06FFA325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2AC0DE6-8F38-4723-B285-67539E1DFC32}"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7E8434-86E6-4EF6-AB11-06C06FFA3250}"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2AC0DE6-8F38-4723-B285-67539E1DFC32}" type="datetimeFigureOut">
              <a:rPr lang="en-US" smtClean="0"/>
              <a:t>4/16/2014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97E8434-86E6-4EF6-AB11-06C06FFA3250}"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C2AC0DE6-8F38-4723-B285-67539E1DFC32}" type="datetimeFigureOut">
              <a:rPr lang="en-US" smtClean="0"/>
              <a:t>4/16/2014</a:t>
            </a:fld>
            <a:endParaRPr lang="en-US"/>
          </a:p>
        </p:txBody>
      </p:sp>
      <p:sp>
        <p:nvSpPr>
          <p:cNvPr id="10" name="Slide Number Placeholder 9"/>
          <p:cNvSpPr>
            <a:spLocks noGrp="1"/>
          </p:cNvSpPr>
          <p:nvPr>
            <p:ph type="sldNum" sz="quarter" idx="16"/>
          </p:nvPr>
        </p:nvSpPr>
        <p:spPr/>
        <p:txBody>
          <a:bodyPr rtlCol="0"/>
          <a:lstStyle/>
          <a:p>
            <a:fld id="{D97E8434-86E6-4EF6-AB11-06C06FFA3250}"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C2AC0DE6-8F38-4723-B285-67539E1DFC32}" type="datetimeFigureOut">
              <a:rPr lang="en-US" smtClean="0"/>
              <a:t>4/16/2014</a:t>
            </a:fld>
            <a:endParaRPr lang="en-US"/>
          </a:p>
        </p:txBody>
      </p:sp>
      <p:sp>
        <p:nvSpPr>
          <p:cNvPr id="12" name="Slide Number Placeholder 11"/>
          <p:cNvSpPr>
            <a:spLocks noGrp="1"/>
          </p:cNvSpPr>
          <p:nvPr>
            <p:ph type="sldNum" sz="quarter" idx="16"/>
          </p:nvPr>
        </p:nvSpPr>
        <p:spPr/>
        <p:txBody>
          <a:bodyPr rtlCol="0"/>
          <a:lstStyle/>
          <a:p>
            <a:fld id="{D97E8434-86E6-4EF6-AB11-06C06FFA3250}"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2AC0DE6-8F38-4723-B285-67539E1DFC32}" type="datetimeFigureOut">
              <a:rPr lang="en-US" smtClean="0"/>
              <a:t>4/16/2014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7E8434-86E6-4EF6-AB11-06C06FFA325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C0DE6-8F38-4723-B285-67539E1DFC32}" type="datetimeFigureOut">
              <a:rPr lang="en-US" smtClean="0"/>
              <a:t>4/16/2014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7E8434-86E6-4EF6-AB11-06C06FFA32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2AC0DE6-8F38-4723-B285-67539E1DFC32}"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7E8434-86E6-4EF6-AB11-06C06FFA3250}"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2AC0DE6-8F38-4723-B285-67539E1DFC32}" type="datetimeFigureOut">
              <a:rPr lang="en-US" smtClean="0"/>
              <a:t>4/16/2014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7E8434-86E6-4EF6-AB11-06C06FFA3250}"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2AC0DE6-8F38-4723-B285-67539E1DFC32}" type="datetimeFigureOut">
              <a:rPr lang="en-US" smtClean="0"/>
              <a:t>4/16/2014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7E8434-86E6-4EF6-AB11-06C06FFA325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ae/url?sa=i&amp;rct=j&amp;q=&amp;esrc=s&amp;frm=1&amp;source=images&amp;cd=&amp;cad=rja&amp;uact=8&amp;docid=HxWx2ShYbW3q-M&amp;tbnid=LGKLX6yvo3up6M:&amp;ved=&amp;url=http://www.merit-tc.com/&amp;ei=8aBKU5SuJaif7AbEvoAw&amp;psig=AFQjCNHG0PRr0v-cn9mqstAHviHpmsrIBw&amp;ust=139748619416962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ogle.ae/url?sa=i&amp;rct=j&amp;q=&amp;esrc=s&amp;frm=1&amp;source=images&amp;cd=&amp;cad=rja&amp;uact=8&amp;docid=a84U5WszFlgDQM&amp;tbnid=BgvXUuSd7S_Z6M:&amp;ved=0CAUQjRw&amp;url=http://ansonalex.com/google-plus/how-google-plus-is-changing-the-internet-as-we-know-it-google/&amp;ei=CLdKU7bhCunX0QXOwYGgCA&amp;psig=AFQjCNGF6PeUi8MWjkQ0gELO0PN1t-8Sjg&amp;ust=139749179879255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ae/url?sa=i&amp;rct=j&amp;q=&amp;esrc=s&amp;frm=1&amp;source=images&amp;cd=&amp;cad=rja&amp;uact=8&amp;docid=tFKczBgBOAUJmM&amp;tbnid=fjtv9uT3C1f_bM:&amp;ved=&amp;url=http://www.noorsa.net/browse.php?c=61&amp;p=1&amp;ei=R65KU53RMsbe7Abe_IGIDQ&amp;psig=AFQjCNGmf-b4T2Eq9Sw1SAAKYIVlDJ_KRQ&amp;ust=1397489608357683"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ae/url?sa=i&amp;rct=j&amp;q=&amp;esrc=s&amp;frm=1&amp;source=images&amp;cd=&amp;cad=rja&amp;uact=8&amp;docid=ig7S-M8Ea7n9SM&amp;tbnid=oBAjaAqqLdilCM:&amp;ved=0CAUQjRw&amp;url=http://www.fart.bu.edu.eg/fart/index.php/home-page/item/5-%D8%A5%D8%B9%D9%84%D8%A7%D9%86-%D9%82%D8%B3%D9%85-%D8%A7%D9%84%D8%AA%D8%A7%D8%B1%D9%8A%D8%AE&amp;ei=2K9KU67mDoix0QXW5oGQBw&amp;psig=AFQjCNHa7I9zbHPhj-5H5PGGF5jN7wx09g&amp;ust=1397489953530990"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google.ae/url?sa=i&amp;rct=j&amp;q=&amp;esrc=s&amp;frm=1&amp;source=images&amp;cd=&amp;cad=rja&amp;uact=8&amp;docid=BWZcFxqVTAwO6M&amp;tbnid=3ip0Oe6tebw8AM:&amp;ved=&amp;url=http://women.bo7.net/girls169762&amp;ei=TLFKU9XqE4TX7AbOnIGoBg&amp;psig=AFQjCNHTrxSBxHstlZRkygfFurLqPAxRtw&amp;ust=139749038085535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ae/url?sa=i&amp;rct=j&amp;q=&amp;esrc=s&amp;frm=1&amp;source=images&amp;cd=&amp;cad=rja&amp;uact=8&amp;docid=GXTSJIC9RNAOPM&amp;tbnid=O9UA65RO-jRURM:&amp;ved=0CAUQjRw&amp;url=https://plus.google.com/+FieldstudyNet&amp;ei=K7VKU8_SI6mp0QXh_ICgCw&amp;psig=AFQjCNGmmlP_mIBQ-CK4sZFqv4bMezg_2g&amp;ust=1397491205848249"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oogle.ae/url?sa=i&amp;rct=j&amp;q=&amp;esrc=s&amp;frm=1&amp;source=images&amp;cd=&amp;cad=rja&amp;uact=8&amp;docid=wbDDB0t7DipG5M&amp;tbnid=Dot-LK39sHpsIM:&amp;ved=&amp;url=https://www.iconfinder.com/icons/141396/closed_lock_locked_password_protect_protection_secure_security_shield_icon&amp;ei=c9pKU4ChFKqY0QW-94HYDQ&amp;psig=AFQjCNFllh_7LvAC7j0aumqV9dTrO52wDw&amp;ust=139750091591148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google.ae/url?sa=i&amp;rct=j&amp;q=&amp;esrc=s&amp;frm=1&amp;source=images&amp;cd=&amp;cad=rja&amp;uact=8&amp;docid=fipz6kzqkRbRPM&amp;tbnid=2jHHrLOicBHfLM:&amp;ved=0CAUQjRw&amp;url=http://eofdreams.com/bank.html&amp;ei=-r1KU8KuE9PK0AWDvICgDw&amp;psig=AFQjCNEp42cYcaHWFROiOZlM5Dyhu3Ob0Q&amp;ust=1397493617168407"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www.google.ae/url?sa=i&amp;rct=j&amp;q=&amp;esrc=s&amp;frm=1&amp;source=images&amp;cd=&amp;cad=rja&amp;uact=8&amp;docid=kNwG7nB7wsslgM&amp;tbnid=0SjU0QujTU1CFM:&amp;ved=0CAUQjRw&amp;url=http://www.fotolia.com/id/34651600&amp;ei=qL5KU4uyKsmx0QX4poDYBQ&amp;psig=AFQjCNHHrl8P6LjfYpOhsRG8Uueov9zH8g&amp;ust=139749378507121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022" t="16059" r="25111" b="7176"/>
          <a:stretch/>
        </p:blipFill>
        <p:spPr bwMode="auto">
          <a:xfrm>
            <a:off x="1" y="0"/>
            <a:ext cx="914835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950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ar-AE" sz="5400" b="1" dirty="0" smtClean="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أمن وحماية المعلومات </a:t>
            </a:r>
            <a:endParaRPr lang="en-US" sz="5400" b="1" dirty="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sz="quarter" idx="1"/>
          </p:nvPr>
        </p:nvSpPr>
        <p:spPr/>
        <p:txBody>
          <a:bodyPr>
            <a:normAutofit/>
          </a:bodyPr>
          <a:lstStyle/>
          <a:p>
            <a:pPr marL="0" indent="0" algn="r">
              <a:buNone/>
            </a:pPr>
            <a:r>
              <a:rPr lang="ar-AE" sz="6600" dirty="0" smtClean="0">
                <a:solidFill>
                  <a:schemeClr val="accent1">
                    <a:lumMod val="50000"/>
                  </a:schemeClr>
                </a:solidFill>
                <a:latin typeface="Cambria" pitchFamily="18" charset="0"/>
              </a:rPr>
              <a:t>معلومات عامة </a:t>
            </a:r>
          </a:p>
          <a:p>
            <a:pPr marL="0" indent="0" algn="r">
              <a:buNone/>
            </a:pPr>
            <a:endParaRPr lang="ar-AE" sz="6600" dirty="0">
              <a:solidFill>
                <a:schemeClr val="accent1">
                  <a:lumMod val="50000"/>
                </a:schemeClr>
              </a:solidFill>
              <a:latin typeface="Cambria" pitchFamily="18" charset="0"/>
            </a:endParaRPr>
          </a:p>
          <a:p>
            <a:pPr marL="0" indent="0" algn="r">
              <a:buNone/>
            </a:pPr>
            <a:r>
              <a:rPr lang="ar-AE" sz="6600" dirty="0" smtClean="0">
                <a:solidFill>
                  <a:schemeClr val="accent1">
                    <a:lumMod val="50000"/>
                  </a:schemeClr>
                </a:solidFill>
                <a:latin typeface="Cambria" pitchFamily="18" charset="0"/>
              </a:rPr>
              <a:t>معلومات خاصة</a:t>
            </a:r>
            <a:r>
              <a:rPr lang="ar-AE" dirty="0" smtClean="0">
                <a:solidFill>
                  <a:schemeClr val="accent1">
                    <a:lumMod val="50000"/>
                  </a:schemeClr>
                </a:solidFill>
              </a:rPr>
              <a:t> </a:t>
            </a:r>
            <a:endParaRPr lang="en-US" dirty="0">
              <a:solidFill>
                <a:schemeClr val="accent1">
                  <a:lumMod val="50000"/>
                </a:schemeClr>
              </a:solidFill>
            </a:endParaRPr>
          </a:p>
        </p:txBody>
      </p:sp>
      <p:sp>
        <p:nvSpPr>
          <p:cNvPr id="4" name="TextBox 3"/>
          <p:cNvSpPr txBox="1"/>
          <p:nvPr/>
        </p:nvSpPr>
        <p:spPr>
          <a:xfrm>
            <a:off x="4495800" y="2531703"/>
            <a:ext cx="4419600" cy="707886"/>
          </a:xfrm>
          <a:prstGeom prst="rect">
            <a:avLst/>
          </a:prstGeom>
          <a:noFill/>
        </p:spPr>
        <p:txBody>
          <a:bodyPr wrap="square" rtlCol="0">
            <a:spAutoFit/>
          </a:bodyPr>
          <a:lstStyle/>
          <a:p>
            <a:r>
              <a:rPr lang="en-US" sz="4000" dirty="0" smtClean="0"/>
              <a:t>General Information</a:t>
            </a:r>
            <a:endParaRPr lang="en-US" sz="4000" dirty="0"/>
          </a:p>
        </p:txBody>
      </p:sp>
      <p:sp>
        <p:nvSpPr>
          <p:cNvPr id="5" name="TextBox 4"/>
          <p:cNvSpPr txBox="1"/>
          <p:nvPr/>
        </p:nvSpPr>
        <p:spPr>
          <a:xfrm>
            <a:off x="4495800" y="5029200"/>
            <a:ext cx="4419600" cy="707886"/>
          </a:xfrm>
          <a:prstGeom prst="rect">
            <a:avLst/>
          </a:prstGeom>
          <a:noFill/>
        </p:spPr>
        <p:txBody>
          <a:bodyPr wrap="square" rtlCol="0">
            <a:spAutoFit/>
          </a:bodyPr>
          <a:lstStyle/>
          <a:p>
            <a:r>
              <a:rPr lang="en-US" sz="4000" dirty="0" smtClean="0"/>
              <a:t>Private Information</a:t>
            </a:r>
            <a:endParaRPr lang="en-US" sz="4000" dirty="0"/>
          </a:p>
        </p:txBody>
      </p:sp>
      <p:sp>
        <p:nvSpPr>
          <p:cNvPr id="6" name="AutoShape 2" descr="data:image/jpeg;base64,/9j/4AAQSkZJRgABAQAAAQABAAD/2wCEAAkGBxQTEhUUEhQVFBUVFRUWFRQVFRUYFBUUFRcWFhUXFBgYHSggGBslHBQUITEhJSkrLi4uFyAzODMsNygtMisBCgoKDg0OGhAQGywkHyQsLCwsLCwsLCwsLCwsLCwsLCwsLCwsLCwsLCwsLCwsLCwsLCwsLCwsLCwsLCwsLCwsLP/AABEIAMABBwMBIgACEQEDEQH/xAAcAAABBQEBAQAAAAAAAAAAAAAAAQIDBAUHBgj/xABBEAACAQMCBAMFBQYFAwQDAAABAhEAAyESMQQFQVEiYXEGEzKBkRdCU6HTByNSYpKxk8HR4fAUcvEzgqLSQ3Oz/8QAGQEAAwEBAQAAAAAAAAAAAAAAAAECAwQF/8QAJhEAAgICAgEEAgMBAAAAAAAAAAECEQMhEjFBBBNRYRQiQnGBMv/aAAwDAQACEQMRAD8ANUAT6wD3YAR9Zo1ttH3ckHc9gTuSOtQW7kDHnJPcTv8AkalAJidgCSJ6n7s/Qk+Ve5RyEjNk7E7DynOJ2JgfIU7UZBBiCAMTnoSPWDHlUNtp2ECTmIkwQIHb17VIjhcDfywZGJnuYFIY9VJIgmBksfiYwAQPr0oWdv4iBALE43EjbYyTUewPZTB64ImBJ3/1pt60NBBCqoCyNwEWDH5ZPrQA4+khWwZ0gsSfKIEiN9qxfay6vuHDE4BYwVIGowuTuTJAAzua2bt1QoJA0zIAMF/FAkEYWP71zr2t577xjaQyATqf+NjEwOgEAD086mUlFWykrPMaz3P1pGY9z9aQ0leY34NxdZ7n6mjUaQilFJAKDRqpKDVWIcWPc/U0zUadTKmQ0O1nufrSFqbRUDF1HvT1Y9z9ajFSCqihDtVLNNorZMQ8ORsT9TXq+V85F9fdXz4oARjEHoN9u9eSpVMZFaQnxYmrNjnHLTZOQdJJgjqJxvsY+tUlc47jT08sAj0zW5yfmovAWLwBmYcsRPlHfz9Koc35U1lj/CT4TJgYnS3nmK3aX/UeiPplYXcDqZ84IJ6j61Zsvnf8z/FBjyiPyqhbPUjfbOxG8/lUgwAfM+R3Hyn/AEppiaNng7+QdtW3YNiI+u1Xbb5ydhM+XQx07HzjvWCtwgxO41bYLQNh3kEfOrfD8QQNIO5k92IIAOdjnrWqkTRpWbmZJODp33IIGCfOp7DkloBIknffGASdxv8AWszhWkCTljrz0BwT6Df51Z1mQBtmAY9DJ/tVIReVzpGTBHjAmR2j/wCP1oqut6J7dSehwPEP6vnFFMR6kYMDMS2+NyDMdQG+oxUhIwAcR0zMbf5/nVazcXJ6EMScyRhR65Meo86fackKuV1DTqGDBE/+0GAPr5UgLLNv028KwWgZA8u3zNOZyMt1IEbxHwkxjz36VXtNuNgIkDofX/hz5U7VLjzdSBvEEwY6ieuwApAWFcgtO48W0qBEye/UgConAAGotA3ExqJMkvjoM5wN6rcdxq20dncDEAnMMDgx8zA3rw3tH7TG7+7slgnVmADNGOmc1nOagrZcYtlr2o9rC5ZLLY+FrgnIECLfZTGTgmvH0lFefkyObtmyVC0lFFQMKKKKACiiK9H7MeydziSHebdiYNyDL7+G0PvnHoOtOKbdIGZPK+W3eIuC3ZQux6DYDux2A8zXovs74mMvZmNtTHPaQsV7jguGt2E93w6MtuBIGXukmNV1wJO+AMdqkjYYQMdxpmFjAJJyYJx0rrj6eNfsZOfwch5rym7w76bq6TmDuGAMEqetUTXaOP4K3etsl0YaYAHiUDYqT12JNct57yR+HfS2Qcq3cefY+VZZfT8dxKjO+zJFOpAtP0VlFOi2FFJS1QgpaSimAoNem5PzZLie4v5JPhJkz0UEkwMk5rzFE1cMjixNWbHOOWmyZHiQkhWG0b/2iqSHInYD/YH0/wBK1+Vc4Vk9zfC6dlYAAj/uaqvM+XG0050NJU/ymCJx5/Ot9NcokfTK9tthO+QScAEydusz61PYbrO8AnEqAQOveD9KoTvPf6f8FSq2B8x13nHpv+VCkDRoJdK5GCZBGMAxq+U/KrnD3Pi1YJyvbQR4o8jisq2+0gkjeOvb0OKn99E5mOo6wMAdwdK/StVIho1eDuDVtqkAssxkSBnylvXFFVUuYOxghfJlMtuN9lPnk0tXyFR6y2Tq05hQZPQ+8ZWEL2337kxUiGIBOfF4iZCtj6iBIOI3qlbuR7ySMBWBJ3tkZHnB07x0O9LcvAYYwSFOnEKF1ZYxBOknygxTAvm6B8P3lx1EjYk7sSCTv1qnzPnacNkz18MDU+BAicKupTn06V53mntVjTaySTJzCrgKqnc4WekTXlb99nJZjJJJM+dc+XOo6XZcYX2Xucc5e/g4QGQs9T1buf7bCsyaQ0VwSm5O2bJC0lFFRYwooooAWlAqbguDe64t2lLuxgKBJ/2HnXQfZr2fThv3h03L4jxQGt28jUbY+84z4tsGO9bY8cp9EykkZ3s77HABbvGAgbrw+Q7bQbnVRn4dyO1ezYHTGFC+FbaAC2gJwiKNzGPUmoWfWwIk9Wc7ldOZPyn508rL7tvEZhTAxC4JyB1613wxqC0YttjmzEqrAMcbKOkAdyQPQCm3WUEYUGNKlSNUTLC3AmMgYHb5PukAAkT8W6z4Q0EhRsSdIn+Wlc5G5JVlJAVjOMAsfJjt69qskayZJ062PwhsBFmMEk9ZM9hVbjuGt3rZtnQQVydRYLIEsCPvDp+dWrmmGIXooYkKdlmCcg7egnzqN7nw7KCIUkTjYQAZ7mY6CkM5fzvlD8O8HKkko/RlkxMbGOlQ27y6YIz1FdM4zg0uqUcawQQTB1ABAQRqPgjGTnJxvXOOd8ofhrmh+uVbv5eo7VhKPB2ui077M5x2pooJptckmrNB1LSA0UALRRRQAVv8o5srD3XEZRsBoBI82Y5MYisCiauE3F2hNWafNeWNZI6ocq0dOk9jVVdzI3EQehOxB9SK0eTczVVKXQGU6fikkAE7DrvsSBioOO4DR4l8Vsnwt2HQN2rek1yiT9Mht3o6kbhvT/PafWrFt9tWCIGBmDBn/fz86pWpxH9u0n61PZbMnIAjvP8ADP0/KnGQNF1SSxCxJAw20GCI+gxvmiqovGJJnYHExiBM+QFFaqRFGtxfP1XXpy1xQJBwBLELPSNUY7VgcdzJ7p8RwNgMAegqmTRXDPPKRqopC000tJWJQUUUUhhRRT7VssQFBJJgACSSdgBQAyK2eQ+z78R4j+7sgw10+WSEXd28hWtyf2cW2yniRqaNXuZEASArOwMMCT8IPr2r0OvUTAgL4ABHhKqW8Hb0ER1rrxemb3MzlP4H8t4KzZUiyulQqn3jf+pcEzqZugGk+EYyN6uI8iNpGQBGZAfzOP7VWDSCogAqxHXEwSxPQk9O21Tm8AobIB8YEZhWGnUT13+ldySSpGRZFyIJB1Fjj72nc42UAMBnuO1IkjAknQ5LRIEHOgds7k0yMkEkAHpAkBCQWJ6Z6ZPyrX5LyG/xJV7agJEe8bCL18IOXaSYgGDvSbS2wM6CSDjIxntJzjMHPypo0llgQoAUsQucxlviZiJwMd+1euX2QsoQt3jLalQQLcIAuB0Z53zneaTifYi7p12Ltq9AISQUEn+ZSy4Eisveh8j4s8oW1AsJfqqgeCSdK9jGSB5SacrnUGmW0GCNBfwncHaPLYU/mnCvbYWriEXNJIBGIj3eoEYPhY5BNV7lrDaimYTKqTETCgbAQe01oIYvhGFdZVtKqSbjkzmSCIJ3fyABA3r8fwKXE93dUy2knBJWZICnJABzMyasmwMyX8RDMMicE+JoClzAUKTgE9pqC2+hdNvUDqLFAV7kSWbUxwPICBucEA5tzrlrWH0NkfdaI1L3rNiurcdy73yulwNBYSTtqUEgITkAEqIBM/Wud845U9hyrDEkK0QGiJj61x5sNbRrGXgzaWkagGufpljqKQUtUIWikmloAKu8Fx5TDSyGZWcZ6jzwKo0VUZOLtA1Zo32tkyhjMkRA+Xbaq2sdTn/Lr/YVWJpCap5voXEnucRPr3/58qSq9FYvLIqkLRRRUjFmkoooAKKKKQE/A8I924tu2pZ3YKqjqTXtLfA2+F95btgPdWFe6PiDOSAtkn4AJIJO8RjpV/ZYVXmCFon3d3TP8Wk/5TV/2jsG1fck+FvEGB8Sh2hyI+KMyPSu708Elb7MpsS3eGNR8IRirAGCiwBpXpsO5kVYsXIM7EwvfU5Qy3kACZ7iO1ZuoBpIA06iDsyagzKG7qcRv12xVixcLE9S/hE9L0aWcgbnS0ZgV1WZmil2NJMy3n1MQhHQ/EuMAeZqwj791JJAGArCSFY4AGQPKs7hbkhCuSdQA6yGGRHZjkeuatPd93rI7KrdDqWO+wgCPQDpVCPSeyPJ/wDq+Ih/gUB3AOCJ8IEdySJ9a0/a32ja47WbLG3YtsbZ0EqbxWQwBEEIGBAAInSZxFXP2VKB/wBQAfEPd42gePSY3AMbeVeD4bUUTUYeFiZJ1ECTHU/EYrCuWR34K6RYUhFACwoOREeE6SCQOpJHp9KscvvtY8dtvdmSWdPCbjkzABORp7zvFULKTlp6Mw2gGCAT6f5V7P2b9mLl8h7pKWdx/HczPhn4V2E/Sa0nJRVsSXwafLOaHj7L2ns+8dSB74eC0rGYfVuHC6SQo8UxgTHlObcjbhbgRxqX4luAE+9G5ZoyGDBZST0jBrrXDcOltAltQqqICjYVX5ty23xFo27olTkH7ysPhdT0Yd/9a445eMtLRo42cbe250kEhiABAXwBjELkS/UuZIAMUlzSmWCqNXgVmwFDCGYaiWOZ+8SWG2au885dc4S57phkg6HE/vUk+Id2JJlJAUxMiJzktk4ZQBJ1CTcc6hJa47eG3nABkCdsV2WmrRmQ6QdJIa42I1A6QzBACEKjaZBIEnYgVX5hw1prZtsqwSYK6yZkCUUdZxjGOvS48C2FtooiNK6yoXUfE8KCQd/ExB8OAKgS4qO7eB7hfwoWRGUKNMAiSF0henUbUAc/51yxrF022zGzdCDnH+dZpFdJ5tw63bbi+1wxPu/AcPAOoBVELE/FviK8JzPl72W0uOkg9CK4s2Gto2jIpA0opppQa5kyhaWkoFXYBRRRQIDSGlprVLGJRRRUDFooopgFFBpKACnoKaBUgqoLYmTWL5RlZTDKQQfMV7/geeW+Ns+7uFbd1VMEL947uvkPOud0+zeZGDKSCCCCDBxmuqGTiyGrPWXuGa1cCsALeokFseFQ1uGPmOnmKisXMQZE22gEiRJhQ3Y5HybE1p8DzdOLtRcI9+klV0gK2CMRuMznM5qhxdlrNwAg6hCvAnw7DT0gwQR3GK6k72jMs8Pe0gGcghiTsE0q0jzBQgjtJ61KpJDA5JAJHXUIEepwMdCazOFuAFkUjRpmWOC2kwJG4yPMedWrF4yI30oApiNIyQ0YmZg+VWhHvf2e86W1xjBj4eJIXWceOT7vUdgJlB/3DqaT2y5XcscT7u2jFb7s9kqpJEktdt4klgSQAPusOxrxlsgQBnS2VmGOk6gCfuwSD5GImup+wvtGl+5p4hi3EQFsu5gOmmSLS/dcgam3Ld4EDHInB81/o1vRZ9mPYpbcXOJAd8RbOUTp4hsTECNh516nmfMEsWzcumFEDGSWOFVR1JOI/wAhVmaw/bHkR4ywLasFZLi3F1ToYgMpV9OYIc1yOTnL9maVS0U+Ue3Fq/dW0bb2zcMWyxUhswNWn4Z6ZNeprknF8uv8uvWLt1bTg3CyhNRX3ijZmgQdJkdME9K6B7O+09ni5CStxQNdttxtkEYIyPPIkCryY0tw6FGXyXOc8qt8TaNu56qwjVbcbMs9R2ODkHFck5zy27YvCze8REtbE6UuDYXVAEQoZiQZOqJwBXaorwf7SOccMyf9MSrXgysSDiyAQWDkdWXw6OzCelGGbToJI8E5MKulTuFUE5YGZZvCI1eI4JOkYpl26wLgM2lCQXBcq10mANMjC5MAwTJIOKbePQaMKTmyW0aslmYjSpLMIwdtqc0AAW9TYiZuG0szJWBDt8WAQJneu0zK1u0RurJlYa4BtuYXWWLsYknIlRVbnYF22UulVMEqRLlSNtTD4RGkGRu2NjV25aKobpwxLMhuMqqkjQvwxkBjhep7Cq6alVRqYyYVbUupMSzFQAeoMHUBO1IZ4DjOGKMVYQQYzj5/TNVq2/aRpuSWloM4gxPhnzisYivNywSk0jaL0ANLTKcKzTGLRRSVQCimtTqaaT6ASiiioGLRXoz7DcdBJsEQJguk/Saw+L4N7TFLisjDdWEH/ercJLtCtFeilikqBj1p1NWlrWPQhaKKKoRJYvFGDKYKkEeor3XJ+YW+LCq0C8JhVVhgCdTMSQZPevA1NwnEtbYMh0kbGtceTiyZKz0PEcMySrQNIDNOzAwAPMyU7EQalS+ZRVy2gsCdxChdLEbkAb9Zq7y3i7fE2SDC3EEzJbVHiJIiNJMCB5bVmX7ZtuA8q4KFSM40xk9VwRPrvFdne0Zl6wwwVwo8BAGSrAm5/wB2kNJPpVrg3JKhTocAEEEjSv3CYyCCGyI3UdKykYjSR8JJIK5ZFQxpX+IZmP5vOrXDXSukqAxIg6fvKxJA/mMAx17iqQjtHsP7YrxX7m6YvqoIJge9XxZj+MBSSPmOoHr5r5x4BmU2xachmZtDKYKskspRtwMxO+/pXY/Yb2wTjbYVyFvgGVkD3gUDU6jykSOk1x5sXH9l0XGXhmz7RcmXi7DWXxJDK0TpdTKtHUbgjqCRTuUcps8JbK2wFEarlxoBYjdnbAA37AVLzTmVrh7ZuXm0qMdSzHoqKMsx6AVyz2m9qLnFsFM2rGYtDJaBKm6R8ZOwXKgx8RgiMcJT0uhtpG37U+3OoaOEbRbJ0txAnU+YI4cDIGQde5Hw9Grw3DMilinRTJkF3uEEuzFtsyJmcmjh1L9wSxAJC+FSPhUAGCAF64neae12QoyASogAMdIaciDBwOnfvXbCCgqRm3YttdCy+Cc5Y4C5LOcFiSwH/u6VXNxn20ffLF9URhUksBAxJmO0GaX34GsroZ1kklGZtUwSxmAROO1PN2CquxLDSdK6iAQfiZQJH3mE9YPYVQFfiAmuYS4yqSS7uttZ0qNeCrN/SBEdIrN55zEWlg4uEYCxAUjJPiMT0G/XsBLzLj0todD6JXSVjWCYMjJ1bmSdic5rxXGcSbjFoAnoBCj0A2FY5cigvsqKsjvXSxJPWo5oorzW29mwtJRQaQxZoptFFgOpKK2uR+zz3yGY+7tTBuN1PZB941Si5ukK6M3geBuXm02lLNvAH9+1Fe8sMq/ubCFbYEnSF95dOM3GJG2fyortj6SNft2ZPI/B6hr7DBOp2zCmD2GNlG2SdhVHnXAWuItabkSZFtyZuT3Udp2HUVdtvGkKIBDEguDAGFnA1Z86qvcBYEqq9A5INw/xELJ6RkxHnXRRJy3mfLnsOUuCD0PRh3FUorq3PuVJxFsWyQHAlGM6gdo0joQD9a5lx3CNaco4gj8x0I8q48uKt+DSMrK8UUtBFZUUJRSUUgFpaSloAm4TiWtuHQwymQa9pwN5eMtnAD21ANxisljMwvRdoArwtS8NxDIwZTDDY/lW2LLx0+iZRs3nslHCNI8Mx11CSsT0M5G++9OtuY8MAyxBj7sAsydBBH59KvWeITikEKFZREs+u4zaeixnrHTaslkNvUCY06QVbpqjUBPkdq6/tGRqW72kwv8ADqEmAHEvDnp94/I1a4Lijal7TEMrarTDDkhSRtmQYHYjeayVeUDfEFDnxDJIIUE9cAgwKn4e4SJJnUF33DrB0jqQQCT/AJ1diN/mXM7vEMH4i41zTiTACSQIQIAPiQnAkzmagstIz4mJgSTpOkQoAXBAAGOtULl2UcDLapXsRhpAzpgEZ6R1mrlt9u2lXkfCsgOM9gASaapaQFhGELp6JGojbrAHVj09CTS6gATG0NNwiMHVL9Nokd/Sq5uwsGBqdUAiS4Jgt22gn1janO2QGMgktGnqgIXUY2nP0oAmtDUoG6DU3wiGksRABxkfQVnc254ttWAeWYqyqEAEdWY7HEgeo7VR55z8fCp1GBOBG0QZHpsOgryvEX2clmMkmT/4rny51DS7LjGx3FcQXaTHoBAA7CoaSg158pN7ZtQUUlFSMWikpaAEpQKfasljCiSa9Hyuylgq0hrp2aAyJmMhhnt861xYXP8AomUqHcp9nQoFzisAglLQ+J4E57CtO5xrXAo2C5W2MIuME/n61nniSZBMDwmehknxY7/IYqSz8TCPibSZ3gDIX8oNejjhGCqJi22WWEhtwogCAJYgxIEHsaWq9u6T4idhMCO5UyTiQYznFLWhJ7JiQoJLzBJlVwCfCJ3G/SNqUXSp+Fjp6xCATuWMTtsCdqY9tySTqAVQEXMmRBJ1Y65PSTTGINwZ1LbVzEq+psQ5AO0yAD2qRjluM0sxKghmCSoAVTAXuCZkkz8umVznkq8SqjUhePAVnYLsSdx8vStVg7HxQToOtmjwqI8KrBAnOPI96ja9lQTEqcBSbhXqzEbDptE0VaCzlXEWSjFWEFTB+VMnEH5Ht3r3vtFyheIUOnhcCAdJAbTsgn4o714S7aKkgiCMEGuLJjcX9GsZWRUCnEYpgrn6LHUUlKDVCFopKWmBPwXGPabUjFTBEjscGvVWblviEXAGkMWJOZAGM5J/vjtXjqn4TimttKkjv5jsa2xZOOn0TKNmzaUo41YhtD7TB8Uj8gO1PV2BGn/8xaCTmZwST1GM/WpU4y3fA1n94xJc7AKo8IJ7yMVWtKy6pAIIA/lnfUR+ciuoyLxfbRjcho+9CkKe/rtUpedWnOCGbcBQSRAOw3B9azzcgAhjiJnIUNEn54HlFR3ubKikLJIIA9FnM9TJOfOm5JdhVm2/EL8ROlNGqZ8UKoAjtJivOc054zgquAd8RtOBHTNZ3F8Wzkk9STA2zVY1x5fU3qJrGHyKWpKKK5LNAoopKACiilAoAAKt8u4B71wIgknfMADqSegHehrKqoMyxr1PsJZm1xkAybSoCCOpOof2rpx4f2qRDlrRjXCLZ0WhBAYM25ckHb+XBj1zS2bsavSR6ZYHsZn+1U7sggMPgJEbR1PoSZPzpbD5OfunfbO/+tdKdOiKL6vCwDAYfF3Egz8obHnU9tsDwn7y6R/CFLHTJwDKk9prOVws9m6diRIx5HrVi4xM7wNJJG5OPF54gR13q0yWXrDydIEmC3WJkA+cgRj+Y0VCrKQJB0xLFcEzEZ9ZP1orRMVHubiBjkMq/AYaXfSJAZugn+9F24uQtpjOnVpgLAwBqO4G9R+6ZhJOkZybk+H+UJAWepprMAQiKAEHidvhmJJ77n1MUCHXpcPFohQCMEKGZmG5OY9POk1BSxlGe5BJLHCbKFjdRDQOvzpjsANbNcM+FQVCpq0k4BM/LNQuZ1HxMQoUBSo8RwSQMmNh2zQBJfU6mZnbwiNtKqZgLI+WPOsf2j5Sl4B7X/qjed7nfHX1rS4p/GP3i+F4AAYnUq5lickT8pqV2ZAsyYMKOrE4BxkiJpNJqmNOjmLrGD0qMivYc+5LrHvEEXM6kiCwHWM9vnXkGrgzY+LNouxtLNIaQGsLoodSzSUVViFmiaSinYEqXCP+YNWrnNbjGWIO/QDcR08hVGaQ1fuSXTFSJr/FM2/5bf8AMVATRSVlKTfZSQUUUVmMKSiigBaSiigApy02ngVUVsB9XuVczawx07MIYdx69DVAUVtGTTtEtG9xum8usFdUeIDEgfez1np2rI26dPTem8PfKmRV+8wugMMMBnoG7afOeldPJT2uyKorI/ScGPF1B8u3apbdwwZn4dII8toPfMelVhuJHqNv/FKrnb1x0BY/+KEwov8AD3TjIGSBAEDE5B+cUtVGIDATEAZPTBkHvv8AnRWimS0dOdwxBBEgD7wLZzOmPDjYTUAIkg6dI8REkyTnPoNzO5ilvMzkKGRACNejZVEE6jEz0yaYb4Bdh8IhLa/CTPUiMitSBl+8GypUAAAu58KKTJCD+I1E8EHTBC5ciYLt8KFpGqB0qY3DEFJ0n0CmM75LRO1VnZYt6k1MWGi3iFGSWz18zQA43PEVPjKxMJq0ljJVQDg9z0pt4KC7SQxA2BZpn/40huOPDlSxI0W1AmJnUd/nNVTbhRbEyX1XGwYn7oE5wKYEi6kGlWDtBJYZYE/dHQYEfOsDnXKJm5bSI+JVyvmymtsXt2+BCGVYEEgCMAelR27sSxRoUAKpbwDG0D+1TKKkqY06PC0hFbvPeV6ZuIpVZhlPQkTiOlYdeblxuLpm8ZWIKWkIpBWSGOopKKoBZooooAQ0lKaSpl2AlFFFSMKKKKACiigUAKtOFIRFLVrQhRRSTSirELUli8VYEbgyPWoqWqTa2gNS+wvDUoAcDxAfe7kedUiIMfWo7N0qZBI8xV27F2CuGxO51fzeXpXQpKa+yOiupk5/MxRTSMx5/wBqKLYHT1ZCmnWwAOdIOknJYkETviafbIEHDmdWpzCqIzAA3mBXRrvsMhAGp4EdVzHfw1Ub9nSGAXumJ+8u5z/DVfl4yfbkc3a4CDBLGZfT4UU/wgnf5VWtuFYuARcMg3LhEr5L5xXTV/ZqgAAu3oBne3/9KRf2ZWur3TucsmSdyfBR+XjD25HL7ZmDBeSZ2hVnqd+nWmaUEMVABMgFpBjfHbYV1F/2XWSANV0AGQAyjzzC5pbn7MLTRL3cCIlIjf8Ago/Lxh7bOVtfJK+MsQDGALan7xMbgAxio/eEGQAM4ZllmPcA9a6w37LrJYHVcwICygUD0CU0fsutST7y9JBGotbJzv8Aco/Lxh7bOSm5BOpZJJETMmMya8xzThwjkCIOYmY8q7/9lVn8S92jVbgeg0VU4r9jPDXG1M9+fJ7YH/8AOssvqISjSKjBpnz/ADSEV3v7EeF/E4j+u3+nR9iPC/icR/Xb/TrjckzU4HNLXevsQ4X8TiP67f6dH2IcL+JxH9dv9OhSA4NSCu9/Yjwv4nEf12/06T7EOF/E4j+u3+nRyQjgppK72f2IcL+JxH+Jb/To+xDhfxOI/wAS3+nSbGcEpK759h/C/icR/iW/06PsQ4X8TiP67f6dKwOEcPw7OwVFZmOyqCSfkK0OI9neJtrqey6r3I2r6G5N+zy1wtvRY1KTBa54TcaO7EbeQFRP+zdGJLXbzEmZLJj08ED6VtH2v5Nkvl4PmspU3DoDXfuL/Y9w9wyz3p7hrYPz/d1X+xPhf4+I/rt/p0KUIytbCm0cN4lRGNxVUV3w/sT4X8TiP67f6dJ9iPC/icR/iW/06MmSMnaBKjgopTXefsR4X8TiP8S3+nR9iPC/icR/Xb/TqeaHRwYUV3n7EeF/E4j+u3+nR9iPC/icR/Xb/To5oKODCpbV7TtgzM9a7p9iPC/icR/Xb/To+xHhfxOI/rt/p1SyVtBRxlQLkEZczqAGD50ldttfsW4UZ95xM/8A7Lf6dFdC9TDyRwfg/9k=">
            <a:hlinkClick r:id="rId2"/>
          </p:cNvPr>
          <p:cNvSpPr>
            <a:spLocks noChangeAspect="1" noChangeArrowheads="1"/>
          </p:cNvSpPr>
          <p:nvPr/>
        </p:nvSpPr>
        <p:spPr bwMode="auto">
          <a:xfrm>
            <a:off x="120650" y="-1303338"/>
            <a:ext cx="3714750" cy="2714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183" y="2362200"/>
            <a:ext cx="3339683" cy="2438095"/>
          </a:xfrm>
          <a:prstGeom prst="rect">
            <a:avLst/>
          </a:prstGeom>
        </p:spPr>
      </p:pic>
    </p:spTree>
    <p:extLst>
      <p:ext uri="{BB962C8B-B14F-4D97-AF65-F5344CB8AC3E}">
        <p14:creationId xmlns:p14="http://schemas.microsoft.com/office/powerpoint/2010/main" val="566815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AE" sz="5400" b="1" dirty="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المعلومات</a:t>
            </a:r>
            <a:r>
              <a:rPr lang="ar-AE" dirty="0" smtClean="0"/>
              <a:t> </a:t>
            </a:r>
            <a:r>
              <a:rPr lang="ar-AE" sz="5400" b="1" dirty="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العامة </a:t>
            </a:r>
            <a:endParaRPr lang="en-US" sz="5400" b="1" dirty="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sz="quarter" idx="1"/>
          </p:nvPr>
        </p:nvSpPr>
        <p:spPr/>
        <p:txBody>
          <a:bodyPr>
            <a:normAutofit/>
          </a:bodyPr>
          <a:lstStyle/>
          <a:p>
            <a:pPr marL="0" indent="0" algn="r">
              <a:buNone/>
            </a:pPr>
            <a:endParaRPr lang="ar-AE" sz="4400" dirty="0" smtClean="0">
              <a:solidFill>
                <a:schemeClr val="accent1">
                  <a:lumMod val="50000"/>
                </a:schemeClr>
              </a:solidFill>
              <a:latin typeface="Cambria" pitchFamily="18" charset="0"/>
            </a:endParaRPr>
          </a:p>
          <a:p>
            <a:pPr marL="0" indent="0" algn="r">
              <a:buNone/>
            </a:pPr>
            <a:r>
              <a:rPr lang="ar-AE" sz="4400" dirty="0" smtClean="0">
                <a:solidFill>
                  <a:schemeClr val="accent1">
                    <a:lumMod val="50000"/>
                  </a:schemeClr>
                </a:solidFill>
                <a:latin typeface="Cambria" pitchFamily="18" charset="0"/>
              </a:rPr>
              <a:t>هي </a:t>
            </a:r>
            <a:r>
              <a:rPr lang="ar-AE" sz="4400" dirty="0">
                <a:solidFill>
                  <a:schemeClr val="accent1">
                    <a:lumMod val="50000"/>
                  </a:schemeClr>
                </a:solidFill>
                <a:latin typeface="Cambria" pitchFamily="18" charset="0"/>
              </a:rPr>
              <a:t>المعلومات التي من الممكن مشاركتها مع الآخرين دون أن تسبب أذى أو ضرر لأحد </a:t>
            </a:r>
            <a:endParaRPr lang="ar-AE" sz="4400" dirty="0" smtClean="0">
              <a:solidFill>
                <a:schemeClr val="accent1">
                  <a:lumMod val="50000"/>
                </a:schemeClr>
              </a:solidFill>
              <a:latin typeface="Cambria" pitchFamily="18" charset="0"/>
            </a:endParaRPr>
          </a:p>
          <a:p>
            <a:pPr marL="0" indent="0" algn="r">
              <a:buNone/>
            </a:pPr>
            <a:endParaRPr lang="en-US" sz="4400" dirty="0">
              <a:solidFill>
                <a:schemeClr val="accent1">
                  <a:lumMod val="50000"/>
                </a:schemeClr>
              </a:solidFill>
              <a:latin typeface="Cambria" pitchFamily="18" charset="0"/>
            </a:endParaRPr>
          </a:p>
        </p:txBody>
      </p:sp>
      <p:sp>
        <p:nvSpPr>
          <p:cNvPr id="4" name="AutoShape 2" descr="data:image/jpeg;base64,/9j/4AAQSkZJRgABAQAAAQABAAD/2wCEAAkGBxQSEBUUEhAVFRUWGBQXFBQUFRgXFRYYFRcXFhcUFBYYHCogHB4lHBUUIjEiJikrLi4uGB80ODMsNygtLisBCgoKDg0OGxAQGiwkHyQuLCwsLCwsLCwsLCwsLCwsLCwsLCwsLCwsLCwsLCwsLCwsLCwsLCwsLCwsLCwsLCwsLP/AABEIAMIBAwMBEQACEQEDEQH/xAAcAAABBQEBAQAAAAAAAAAAAAAAAQQFBgcCAwj/xABGEAACAQMCAwUFBAYHBwUBAAABAgMABBESIQUGMRNBUWFxByIygZEUobHBI0JSYnKSFTNDgqLR4RYkU1Vjc7I0NZPS8CX/xAAbAQEAAgMBAQAAAAAAAAAAAAAAAQUCAwQGB//EADIRAAICAgEDAgQGAgEFAQAAAAABAgMEESEFEjETQSJRYXEGFCMyM4GRwfBSobHR8RX/2gAMAwEAAhEDEQA/ANxoAoAoAoAoAoAoAoAoBKA8kuUZiocFh1UHceorJwklto1xthKTinyj1zWJnv2Gz8QjEoiLjWRkLWark492uDTLIrjYqm/ifsOawN4tAFAFAFAFAJQFW5s5pNrNCi9mQx/Taj7yLkb4G/TUc+VWGHh+vCTe/p9ztxsX1Yyb/odcQ5rhjtBcoGlQtpUKMHOcb56bitdeFZK30pcMwhiTlZ6b4ZG3nOwW6hiXs+zYAzM7YaM9Sp7gRttW6vp7dUpPe14+pthhNwcn59vqWHgvGYrqMvCSVB0nKlTnAPQ+RFcd+POmXbPyct1MqpdsiQrSahaAKAKAKAKAKAKAKAKAKAKAKAKAKAKAKAKA5c4BovJjJ6WzN4+KOJ2lU6Sx3wMgb77HJxtV56EXDtfPyPHfm5q5zT02+R3xDmDNysqqfc2xq2Yb4PTbOa0wxu2twfudNvUO+9WxXj6+SLl4nLLMZNXvDYdxAzsAQO7xrfXVGMe3Rx35M52d7emX3ly/7WEZyWXCsW7zjOc1VZNXpz+56bp2T61XvtcPZLVzlgFAFAFAFAFAY77SM/0g+QQCseD0yMdR8816npOvQR6DpzXoorN3dMwQFtkGlR0AGc7AeZO/Wu3sjFvS88nX2xXheRur5YZqU+dBeTT/AGTu2JxqOgaMLk4BOrJA7ugqj6yopxaXJVdUS3Fmg1SFSFAFAFAFAFAFAFAFAFANft6dr2W+r7uma5fzcPW9H3At/drEhZ20joDgnc9NhWeRdGqDlJ6BW+DcwENpkbVk/ETuo6E9OlUmN1KVcu2x7TfkktasCAQcg7g16BSTW0QQvBuLmWeRCQQudJA2O5xg9+1VuLlTsulGTWvYE5VoAoAoBDQh8mWcUh7KaSPOdJIz0679PnV9TPugpHicqn07pQ+TGkyHUASBrxgnu6jJ+lHNctCNT4T9xzxCBIZgiure5GSVOpS362D691YUW98dm7Nx/Rmo/Rf5LlyRERCzHo7ZX5bHPzFcGdJOel7Fz0atxpcn7ssea4y4FoAoBM0B5yXCr8TqPUgUBE8S5liieONWWWSUkIqugG2CS7E4Xr6nuBoCie0uznZluJERFVVTCyFzksxHVR41edJuUd1+75LbptiScPcr15wpzZQPGjOXaUtpUkjBCjJz5eArr/MpXyU348HV6+rWpPgd8b5bmRnnKxiNYkzpOnBWNF+Hx1D5nPjWnEzI7UPfZpx8mO1H32WfkHiUdtZ9pLGyo8hDTgArnOlQwB1D1xjeuDqs279fJHJ1CTdujRAarTgFoAoAoAoAoAoAoAoAqAVDikhS/wBeTldOPDBGDt8zvXncq2VWan9iSW5sXNqx/ZKH/EB+dWnUI91Df2IKZbjbqM7jpXlZ+SS2ct8RZz2RAwq7EeWBv9av+mZcp/ptcJcEEFwN9N6V8JGH3stcNC7MxL6kl9r1BAUAhoCn8zcaEc6h7j9BjDJbyL2+vP6wzq04/ZINAV/jfYth7dJ8EnUXjm8BghnXfv767sbI7FqRSdRwXZLurXPuObi2hk7JjMqFUUFQvePHA9axWR27SNzwe9QcnykJzXxazGxliWY6MbMGxnyXp1rXRa4M25uOrY6XkecP4fM1uohgdJuouC/ZoATkEqCS+3cVrG+anPZtwqXVUoMl+J8Pmjtnc3lw7qhOF0KCQO4KmflXJfKUa24+Sxx4RnbGMvDZGcm4u4XaW6lLKx2FwwOnAwzKDtvqGfKuXByZWwbn5R1dQxY02JV70zw5rkhg0qiyP2isRKbmUgd2VGvDEHurXm5vppKPO/c29PwPWbcnrXsR3JctrI3Z3S9pI5AQSLqUYztqJPX8q0dPyFFuMpNtnV1XFlJd8IpKKLNeNYW9wkH2OPU2ndYkwNRwM9/dXdbmQrtVT8sracGy2p2rwifPC4cEdhHg9RoXH4V2HERN7y5bvlezKrt7qyOq7fuhtP3Vsg3HlM2RbXKCHgaRqqRyyqqjYAqQPTKmjbb2w9t7ZBc3cvXkiFrS9fOPehlEeh/RwmQceO3p1rKLSJi0mNOVOLWupYr22+z3KHpMXaPV3MnaEhc/TwJrG3l73sxs8mkKBWswFqG9eQQ1jxbXcMhYYGRg469wB76psXNsnkuE2u32OmypKCa8kwzADJOB4mrec4wW5PSOdJvwVzifHSRhMrv17yPyrzmT1WVvw1cfU7a8dLmRN2FyHQEOGIA1EeON6vMS5W1r4ttefuclkXF+D0FyurTq97w++sllVOz0k/i+Q7Ja7tcHtXQYBQBQFQ5xi0yq4/WXHzU9fvH0qg6pVq6M/mSiZ/p23047VXOBkRgy7+BCA1dwW4LfyIKRJIO0fGR+kfAIIODk7g7juryeVU4zb1xskl+XpWWTtFid1A0nRpzvuNmYV3dJrl6nf7cg8JblV4g0jo6LlGKlfe+HrpXOdxnattkUs1cAlY+cBMxW0tpZyvU+7Go9Sxz91XpB7aOIS9Xgt1/dBlk+pwtAKOVlfe4uZ5/3WkKR/JExQElY8Gt4f6qCND4hRq+bdTQHcnU+prJGt+TonNSkYtkPzDy9BeponTJHwyDaRD4o35dDTwHyuSpW7XvBzpb/AHi0z7p390Hu/cP+E0m98ipNLRJ81cfiurANDJ/aIHQ7OMhtmXwyPSqrqn8JddIW8j+mU2xvNEcy4P6QKBg4+FtRz4g1RRs7YSj8z0Toc5xnxxvyNpGYqMnZc4XJwM9SB08K1qWuNnR2LfdoecqnN/b/AMY/OuvEj+rH7nFnP9Cf2JDmfiLPevJnS0LMiFdto2OCfE53pmZE3e9ez0v6MMHGhHGXv3Lb/s1a1JKKT1Krn1xXpa3uKbPKWJKTS+Z4zrvW6ITONPSp2Ts6KEGiYTGnF+X4LuPTNHk76XGzr/C35dKwkYy8lPYX3CdwTdWg8c6ox+K/evpUGJZbLmeC7t3aGT3gvvRts6526d48xtXHny7ceTNlS3NEbwttVyg/eJ+gP+lec6dHd0TtufwskeM35c6VGyk5ycZI28PWtvVM5XP048JP/JGPV2/EyDuBj3mxv3ZJxtVVH5I6Cc5UbTBI57j/AOKg/nXoultVUzmzhyOZJHlYyt9p1ZyHbZSPhz1warsa/uy1Yo8tm6yGqtb8For1xXhQDa7kcI3ZgF9LaAehbHug+WcUBnN1dHQDdSSJcaiG7fKRad8CIgaAPv8AurgzsZ3RWvYFwsr9GjXE0J90fDIpHTyNdlaagkCK5gaMoT20YKnUPeXfbGOvnXHnUerW0vJIx4BxqCPWHuY1Hun4we4+BrT02mdfcpIElJcRvKHitJ53GMNoMS/N5SoI9M13zri5qTXJA74ZwOQ3f2ubRG2kosUW4we+R8DUfl4eFbgSPGuO29oqm4lCBjhdmYnxwFBOPOtdlsa/3M12Wxh+5j+3mV0V0YMrAFWG4IO4IrNPa2jNNNbR61JI3nTvqUYtAEOBU7MO07dNvSoTMnHgNAIIIBB2IIyD5GjEEZ5zfyUkSvcWxCqoy8RzjHjGe70/CuHPh3Uv6Fl023svX14KXE35/lXmZI9dA6Ztj8vyqEZSfBZPZtcwJLI0zRqQFEbSFQc5OdJarrpkF3ts8/1ib7YpPgjr+PtL2VFIzJM+k5yuJHOlsjuwRVfkVSeQ0/dljj2xWLGS9o/6NkiXCgeAA+leoitRSPISe22EiZFZIgXTQA65FAKBQAaAp3G+ToRJ9pgxE65ZlxmNwRg+6D7pxnptnurkzoKdEkzZU9TRF2vH4bSdTODhsgOu+g7ZJXvG/wAqp+kQTk5P2R05Lekh6ZdTMc9T/r+dUt3M2/qdUfA1unyFHiT95/1rKqG3/aIky23VukNq4QYGPEndsA7mvUZNcaMSSh8jghJzsTZF8DTVMu2wyT5bED76pOl1OWQn7I6siWoFpr1xXBQBigOJl2qGBseGwt1gjPqi/wCVF4A3PCoB0giHpGv+VYe4KN7ROWVTN5CmMALOigDIyAsgHiOh8vSo2o8shtJbZ6ez/m/XILSdvewOwcn4wBvGT+0MbeI9N49SMvDIjNS8GjyPpUk9wJ+gzW3fBLejDOdeaxxDQRD2fZ50ktliGxkMMYHQVTZF/qNLRT33+q/BafZrziGMNiYdICsEk16ssoLnUMDAPvY+QrrxshcQ0dWLf4r0aZXed5m3OHO1xbX5hUJ2a9mcFcs4YAsM59RtVffk2Qs1Er78icLO1eDSRVgWAGgK5zxxqS0ttcSgszBNTAlUzn32A9MepoBjPyz2sBaS6eeR1ysrOTGCe+ONSFx9a12w74OJtos9OxS+RWONcD+yWW7BmaVctjGPcfYeVU2Tiqmn+y+w8uV9+3xwQ1lwmW4BMQHu9cnG56CuTHxpXb7fY7crLjS0pe5o3BeGxxoR2SgkLr2ByQMZNehprjBaSPL32ym9t8FV4jw0vxMqsLLGWjyUUooXA1EMOh69N6rLqJyylJLgt6ciuOH2755JfiPF5uH3MMaSvdpNqAgkIM6YxjQ/Ug5/W8D6i6KAlP8Aai5/5Rc/zR/50Af7VXH/ACi6+qf50Af7WT/8pu/ov+dAJ/tbN/ym8/lX/OgPG45tn0nRwq81YOnUg057s4PTNARHLEIvUZ7m5ka7Vm1QuxUQ4J06YdtsYOSK1XVqyDi/cyi+17LJw/hXZZLaXJxuVG3pnpWjExY0J6M7LHPyRvF5P03hjHT0/wBa891KK9d69jso/Zyc2PDA+8qn4tgcYI8D5VZYOAlHdi58mm27n4R1e8It44mZEMZA2EbsinuwUU6SPLFWGc9Y8tfI0VfvQ34fLcojSWyRyacB4nJVnGM/o3GwIydiN/Kq3o0H8Umb8l8osHLXH4r2ASxZG5Vlb4lYYODjyIPzq9OQls0AtAcyDaoYEj6VEQJItGgVT2k3Cpw6UMGOvSq6cbNnUCc93u1y5LXpvZzZbSqZia6mw65V1YFSNm9QR8jXNiJcx3yc+C0trZpPFOepX4YTHJ2dwjxrIQBlkbI1qD4nSD4fOu3Jk417R05U5Rr2jMActliTk7/PvqnbKhj7hd69vMssRw6HKkjPUEYx5gkUhOUZJoiM5Qe15Po62csilhglVJHgSASKv09ov09pM+deMuVv5yGbUlxPpYMQwIlbBB6iqS2TUmUljakzceRuJPcWEUshy51hj46JGQE+ZCirXGm51pstcebnWmydrebyN45xG3hjP2l0CMN0f3tQ8Am5b6UBlPEOOHWY+DRXKsT8IbVGc9/YtkIPPIqH4Jj5LDHwXiVxbhbx7XqraDG+rIBG7RuFHU9Aa551RsWpHTC6VUu6A64XwO6t1IjS1Oo5JLy//U0qphUn2oXZE7nubJSCG/J2Nonylf8ANa3GhgeCXTse14gVG2RbQrH/AInLt99H5C8Ejwjlq3t2LohaQ/FLIxklP99tx8qzMCYAoAoBaASgCgIjjPALe4wZYQX7pFJSRfSRSGH1qGBl/Qc0YPZX8gUDpcKswAHixw/1asY+CWZbec+uJ3Bgjmw+kOhePXg4BCEt122zXJbjVTk3KJsjZJLg0mB74AE2UGcA4+0kEZ7j+irqS0YM9bhL11wbS2APXXOzD6COspLa0yENxy7dyLoe6jgjOxW1iIbH/ddtvkBWMIKK0g3snOBcDitIhFCuFzkknLMT1Zj41sIJLFAd0AUAijFQkBTUgqXtNt88NmP7Jjb6OP8AOuXKjutnNlrdTMq5PtkmvIopPgfWh8sxvpI8w2D8qrcXi1FdivVqPPmjhb2rvDIN1wQe5lzsw9atclbrZZ5C3WyAiO4qnl4KeQ4xWG2jHei9eye5db7QXbS8TnTnIJBXBx47NXbhN+p5OzDlL1NfQrnPNi8PEpw4xrkaVdwcrIxIO3nn6VhkwamzDIi1Y9l85L5ttrThqLK+XDS4jQZbdyRnuHXvNd2H/Ejuw/4v8nlLzbf37FLGAxr0LjBIH70jDSvoN66jqHvCvZsGbtL6dpXO5RScH+KQ+8fligLrbcPigj0Qxqi+CjHzPjUMlHTVijMTFAekCd9SjFsRRv8AOofkleBzWZgFAU7n/nM8P7JUjDvJqPvEhQq4B6d5Jq06b05Zbk5PSRy5OR6WtIf8lczjiEDSdkYyjaGXVqGcBsqcDuPhXPnYn5Wzs3v3M8e71Y70T7sAMk4A6k9B61xpb8G/wM7bjNvIzKlxExQZYK6nSPE4PSt0se2KTlFrf0Natg3pMxzj/Pd6t7KqXGESUiNECFSFbAGQMtnHeT1r0+N07F/Lpzjy15eystyLfU+Flu9qvMxhtBAh0yzr7470jIwR6k7egavIS+Hei3XOil+ybl/7Tedu4zHb4bfo0hzpHy+L6VritvZkzclWsyDp6lhHQqUBakgKAWgCgCgCgI3mGyWe1midtKsjAtkDHeDk7dQKwsj3RaMLI98XEwjlSV1vYDHGZHD5VFIBbSCSATt0B+lU9CfqrRT0J+qtGl8e4Dd8Q0mZLe3C/CQXlmweqkjC48t+lXTLtmQcQteyuZYs57OSRM9M6GK5x54zVLctSZS2rUmGkjHmCR6ZI/EGtLRp0WTki2Ml7ComliLJJ78TAONOrYagRjbpiuvE/kR1Yv8AIvsL7S7F4r1A9w85MKkPIFDABn906AAceOO+s839xnmfv/oc8vWcFssc1/aSSQyBTHKpDRLn/iRjBz6k+QNdtHFaO3H/AI46Nj4bPE0StAUMZGU0YC48gK3G4dg0AGgPB48VjoyTERc0JY4ArIwPJV3rHXJlvg9qyMRGOBQGBc/c3fb30iGNFjZhG+CZcZ7znABwDjB9a9hg9P8Ay0e7v5a5XsU1+T6j1rwP/ZPx6dbyO1DDsZDIzqVGQRGzagw36qvXNc3WKK3V6r/ctGeHZJS7F4LR7VOaYBBLZAyGZgmdC+6oyG0uSe8dwz1rj6RhWSsjfr4UdGXfFRcN8mRxKTFIwkRdOFKFsO4YjZU/WA6nwxXpZ2pzUHFv664RWxhr4tjeyuWjlV0Yq6nKspwQfKolCFnEltEptcof8Z4jJcu0sz6nbGSdtlGAABsOlePzcKMcr0a/dr/uW1FzdXfL2L97NebY4uwsxb4DsQ0urJMjd5XHTYDrsMV2ZHQ3TQ7FPejTXnd8+3RrgFUaO8Q9ahknVSiAqQFALQBQCE0ByWoDNuJ3bcQ4obSRylvCW1IDgyFMZz6k/ICgKZy8Ps/Fo1I06J3XB8DqUfUEVUVrtuKitONyX1Npa4z0q3Lczrj/ACAZrl5Um0mRyzKy5Az1wQfGuOzFUnvZx2YqlLeyF5n4eILuGMdBAFzjGcCQZ27yTXNdBRml9Dmvgo2JfQtnsow1kxwMrK65xuMqjYz866cPXYdGFrsJXmXlSK8ZTKWDLsHXY4/Z9K3W1Rn+46LKo2eRONm3seGmKQ5Xs2jjjY5Zzg4x6E5z3VshFRWkZwiorSPP2TW7JY+8wOuRnRQwJVSqjcA7ZIJx51kZF3AoBaAGXNACrigFoAoAoDyuThG/hb8KmPlES8HyuXzv419Ak+F9jz/zLd7KpUTiQkkYKkcUrMzHAAwFySf4qqeqKUqO2K220dWJpT2xlz1fpNxK4kjcMjMmlh0IWNFyPmDXf0ut1Y0YTWmaslqdjaIHtN67HLng0dvA3B96tCfxG32HiysmGHeGGSAQdsEb+TffVZTRC7LsnL2a0dE5yhVGK9yV5Kv4YLyOW5V2RCGBQ/Cw6My4ywHXAIO3f0rszab7aZQra5NNM64TTkfR0bhgCDkEAgjvB6GvENNPTLxPZ1UAKAKAKAWgEoBCKA4K0BUOZ+TDNMLm2l7G4GDn9ViNgT4HG2d8juoCCXiF3by6rzhBlIx/vFoBIxHmnX6fQVhrkx1yTsXO9l+u0kR8JYXUj1wCPvrMyPCTnrh2T/vsfz1D8qxZGync2cZsLi4ilF+oCAgqscjlt8jGB51z2098kzmto75J78D32f8AHI4YHjtYbq7zISWSDQgOlRp1MdtgDv41spr9NaNlNXpp8lhuZeLXBxHFBZJ+3I3bTfJANI+dbWjaxlxPky0igM3EL6eSTvlZgGJ66Y0wc+m9YynGC2zox8a3In2VrbIDg3KUF4WNjfurpvomj0uB+0GQ9Om4rGu6Fn7TpzemZGHr1Vw/deCU/oPjdt/VXBkA6aZQ/wDhmFbSvEPOvFbf/wBRZFgOpaF1H86e7QD6y9rcR2mtXU9+hg/3NpoCfsfaFYSf2/ZnwkVl+/GPvoCes+KwTD9FPHJ/A6t+BoB5QCZoDxuk1oyg4LKwz4ZGM1lF6kmQ1taPmXjvDGtbiSBnVzGQCy/CdgRjPka9vTer61YlrZR2Q7JtMfobZeHbE/anl0sPex2Qww/d+IA+O1c9Vk3m9j/alv8As2OMVT3e5C1ccM5fB0rYqHpJg8rSAu6qoyzMFUeJY4H41X3WenW5/I6Ix7pKJbPaJw1bWS1tlOezt1LMP1nd3Lt9wri6RN2RnZL3f+jdlpRaivZFVU7GruL4ZxNcn1LYQ6IkT9lFX+UAflXzub3Js9BFaSPesTIKAKAKAWgCgEoAxQBigG7DeoZB1MF0ksAQAScjPQUMorbSMpPtLjDnVYpozsQRq056kFeuK4Fm7lrR6yf4X7au71OdeNFP9rfDhFxR2AwsqRyDGw+HQwHzTPzrtPISWnon/YfxqOE3MMjhVKmcE9AItKufoy/Sm1FbZnVCU5KEVtsvVl7QrKaQrraPuDSrpVvMHO397FaY5VcnrZc39AzKod/bv6Lyv+fQz/2ncxQXcsYgZmEWtS2PcbUVOU3z3EZx4VyZNkZtJexf9DwrMWuUrOO7XHv/AGenstu7eG4aae7SLCsio2QW1aTqLY0gDHTPX0qcXtjLukyevO6+pVVQcudtm2Qyq6hlYMp3BU5BHiCKs09nhpRcXqS0z0oQR99wO2m/rbaKTzaNSfkSM0BX772a2EnSN4j4xOR9zZH3UBXrz2RjrBeEHu7RAf8AEpH4UAxPKvGbbeG5ZwOgSdsfyS+7QHhcc8cVsyFuol3zjto8asYzpZGAPUeNAS9lYX/E1Et3cPbW7brDBlGZe4t5fxZ9BQGa82WCwXs0MatpVgEDZLEYG+TucnNewwZxWJDnwinyIv1WTfF4jHwO0VkKs08rEEYbHv4z8tJrXiSU82cl8jK1NUpfUqLDBxV1F8I42uRxwyxaeZIlIDOcAnoNup+laci1VVym/Yzrh3SSLPytyRN9sVbm3/QqW1ksNLgKQNODnc4qiy+oVTx3GL5Z3VY81Ymz39pvLcFoIXhMmXLKVdy6hVAPu53G58ajolsmpQ9kTmxXD9ym2BGtSwOgMpfAzhQw1H6VeXWKFUnv2OCEdySPpjhPFobmMSQSB0PeOoPgw6g+RrwJfj4GgFoAoAoBaAKAKAKAKA8XG9QQcXZXsX1sFTS2picALg5JPpUPWns2Vd3eu3l74PmW8ULIyI3aICQr6dOoD9bSc4zVNJRT4Z9OrsusilZHRLc53ct3Z291MQzpJNAxChcghJI8gbbYf6irKibnHbPB9bw4Y2R2wWlrZWuDk9qqhwmvKMxOFCvgHUf2dhmptW4Nb0c/TLJV5MZqLlr5D+XZiupTgkZU6lOO9SOoqpcNM+l15EbIp/8A08HXFZJmEouPIqNUNEwlo3H2PyE8PIJ+GWQDyBCtgfMn61Z4n8Z4b8RpfnW/oi8V1FEFAFAJQCEUBkftfQre2skgJhwNu46ZA0i+pBFAajE6uishBRgCpHQgjYj5UBGXXDY2fU0alh0YgEj0NZxk0tJ8ENIb3/B4plUSxK4U6lDDOD4itlN065fA9bMZwUlyj5/mOsyPn9bPrrJP5GvcQfaox+hSPnbNB9nPK3wXjtk7mJQNhkMpZj39dhVD1TqDfdRFce7O7Fx1xNmmQDevPssDL/bXPma2TwSRj82UD/xNeg6IvhkyvzfKR6exa3DS3JYAgRxoQRkHWzEg/wAlZ9dlqMF9zHBXLZ3zNA3Bb6O4tdoZs64c+77uNSehByD3HPpXmyyNbs7lZI0dTlXVWU+TDI/GgPcGgFoBaAKAKAKAKAKA4cUBVvabqHC5tJx/V59Na6h9K0ZP8TLXomvzsN/84MJBqmaPpie+SWs+HyT2F4F+CPsZCT0Dq+NvPQZPoK7sJS5+R5D8VOtxh/1f6K9YkBcY8c1ryd97O7oEK4YkWly/LPeucu+PY5kO1SvJrsfwnmprJmmL5Lby1zlcWUXZw9mULFiHUnJIA6gjwFZQyZ1rSOfL6Jj5kvUsb3r2Nh5K4617aLM6KrFnUhc6fdOMjO/TFWdNjsgpM8N1PDjiZDqi9pa8k7W4rxaADQCUBFcy8Hhurdo7jATqHyAUI6MrHoaAyTh3Nr8JlaATR3tqNwY23XJ30N0B/dyV8xQF/wCBc62V4B2Vwquf7KUhJPMBSfe/uk1npkbJm5JCNgZODjHptSOu5bD8Hzv/AEbMkDF4ZF99B7yMDsr56jzr2ayqnYtSXj5lO6pdrejbOT7cpY26kYIjTI7wSNWD5715TMmp3ya+bLSlagkTixmuVm0hOZ+VY71NMmzD4JABqTJB2z3HA2roxsmdEu6P+DXZVGa5PDl7gUHCopHefSrFSzyso+HoAMDxO3nWWVmTyWu72MaqY1+Ck8xX8nGryOG1RuyjyA5BAGrGqV/AYGw6/WuQ3Gy2FqIokjXoiqg9FAA/CgHIoDqgCgFoAoAoAoAoAoCo+1Qt/Rkuk496LOO8F1BFc+V/Ey46Dr89Df1MKIqn3o+jOKZ62dy8QYJI6q4w6hiFYbjDDoep61mrZLwzmswKLVqyO/uM9IDbdKzlNz5Zz0Y0MZ+nDx7HQrWdcfBy/Q1kjXPwz0sLftJETONbIueuNRAzj51klt6NEpdsHP5LZKcz2MdtcGGGYzBAA7adIDjZlXffB+nTepsrhF6TMMHMyLa1OcNb8fYvXsd4nKZXgLkxKhZU2wGLDJB+ddGFN7cfYpvxNjVqEbkvib5f9Gr5qxPHBQELxvmq0tNpp1Df8Nfef+Vdx88UBn/HPa4xytpAF/6k259QinA+ZPpQFIueI3vEZNJea4b/AIa5Kj+4PdX1oCy8J9ktxMAbqUQLtlFw8h8s/Cv31KBbl9lfDhF2Zhcnr2hkbtM+ORt8sYrLbI0NV5AuYAfsXFp0Hck36VR6DOB9KhsDd+H8dj6SWM4/fRlJ+mmmxo7HEONr14bbN5rMAPvap4B6JxPjrHbh1snm0ob8JBUNoHnJYcfn+K5tbYH/AIa6iPmQfxotIHpYey0Odd9fTXLZydyo9MsSQPIEVDeyS98K4TDbJogiWNfBRjPmT1J8zUAe4oBcUAUAUAtAFAFAJQBmgEzQFd5/TVw258k1fykH8q05C3Wyx6RLtza/ufP4qmPpkWGaDfI/tuX5pbZ7qNQ0cRZZBn3lCqHL4PVcHu32rfCuTg5Iqr82qrJjVPhtcEUDWvR2KXA/veHqtnFOGbLySo420jSFK48zlvpW7t/TTKx2tZc4N8aWhja6gw051AjGOuRvt51re/Y7q5R1z4HDNmtJZcJaRYuQ+Y47G5MkysUZdBKAEjJBzgnfpXbhfvZ5j8TrePH7l44z7WbdBi2jaZv2mzGg+o1H6D1qzPClA43z9e3OQ05jQ/2cPuD5sPeP1oDngXI97dYKQGND/aS+4PUA+8fpQGh8C9k9vHhrmRp2/ZGUj+gOT8z8qAvljYxwoEijWNR+qigD7qA9yKA88VkBWFQDjTQAFoDsJTYOcUB2gqAd0AUAtAFAFAFAFAJQCGgOSaAg+aOZobGPXK2WOdEa41uR4A9AMjJoDOlPEONZYuLe13wNwjeAx1k8ydvCsZx7otG/Gt9G2NnyZTOM8Le1maKUqWXBJQkrgjIwSB+FU1lbhLtZ9Kw8yGTX6sPAy76wOrfJoPIiseGXqkEK6yhTjY5hKnHj0rvx1+nI8h1mcfz1TT8a/wDJmynauP3PSJ/Can7NIllsnV1DASnZhkfCp6Gu/FW4HkevScclST9ixPy3bqXlWFRIUf3gPFTv6+db5Vx5eisqy7txg5PW0YnmqU+nb4L17KuDCeaVpYleDsyjawCpZipA378Amu3Ci+5s8v8Aie6KrjXvne/6Dn32d/Zla4tMtEN5Iju0Y/aU96jz3H4WR4snfZJ9hljOm2RbqMDWW99mB/tIy3QeIHQ/KhBplAFALQBQCYoDhutAJipB0gqAdYoDzIqSDtBRknVQAoAoAoAoAoBKAKA5NAMONcSS2gkmk+GNScd5Pco8ycD50Bj/AC1w+TjF+81ySY0wXHdg50Qr4Dbf/WgNfEAVQqgBQMAAYAA7gKAyj2vWwWaFwBlkYE466SMZPzqvzV8SZ7H8NWN1Ti/mUHV0riXk9JLmHBv0duDEAFAUqBpAwMEdMVdRS1o+Y2zl6rlvnZToPZ1EJtZY9n1EXUehJ3xWj8tHu2Wr63e6fT9/mW/hfDkgQRxIFUdw8+81vjFJaRVW2ztl3Te2SDplWHiCPqKl+DCt6mn9UfPd5avC5jkUo69VPUd9UkouL0z6jTfC2CnB7RqnsXb/AHecf9Vf/AVYYX7WeQ/E380Pt/s0VgCCCMg7EHoc12nmTCbP/wDn8eCxnCifRjxjmwNJ8hrH8ooDe80AtAFALQBQHLCgOQKkHaioAtAcaakHdQAoAoAoAoAoAoBKADQHJoChe2SVhYIB0aZA3oFdh94WgPD2NhfsL4+LtW1fyrj7qAvTmgKF7TeBS3SRGFQzRlsrnBIbHTPp99cuTU5paLzoudXjSkrPDMx/oC47bsexbX6HTj9rVjGPOuL0Z92tHqP/ANPHVPqd3/v/AAbtYRERoDuQqg46bACrVLSPn9slKba92OBHUmJ1ooAzigMU9ov/ALjL59mf8C1VZP8AIz3/AERr8nH+y4exlsQ3Hh2i4/l3/KunD/ayk/Ej/Vh9v9mhXV4kUbSSMFRAWZj0AAya7TzJh/LitxHjQl0+6ZTM37qJugPnsg+dCTfQaEHQoBaAWgCgCgEAoBaAKAKAKAKAKAKAKAKAKASgCgOTQEHzlwT7ZZyQjZiNUZPQOu65/D50BkPIvMZ4ddPHOrLG50zKQcxsuQHx5ZwfEegoDboZVkQOjBlYZVlOQQe8EUB5yQ1BKORbjwoTs9hHtUmImioMhClAeTxUBQ+a+Q2urgypLpLBQQVyPdGO70rmtx+972XeB1qWLWq3HaJ+wt4OG2o7SRY0QDU5wNbd5wOrH61vrgorSKzKyZX2Ocvczjmjmifisy2tpG3ZZ2To0hB+OXBwFGQcd3U74xkcxpnIfKS8PhwcNM+DK/p0Rf3Rk/eakgtIoDsUAtAAoBaAKAKAKAKAKAKAKAKAKAKAKAKASgCgENAIRQFQ515Eivv0inspwNpAMhvKQd/r1FAZvFNxLgzkFT2WdwffgbzBHwn6GgLRwr2v2rbXUTwN+0oMsZ8xpGoemD6mhlot/D+a7Gf+qvYW8i4VvmrYIqBol45FYZVgR4ggj7qkg62qCRldcWt4/wCsuIk/ikUfdmg0V3iPtI4dFsLjtW8IUZx/PjR99BopvFvavcTP2XD7P3j0Zsyv/wDGowPmTRhfU8+F+z/iF/J23EJ2jB7nIeTHgqA6U/8A21ETJr2NS5d5at7KPRBHjPxOd3Y+LN+XSpMCYAoDoCgOhQBQC0AUAUAUAUAUAUAUAUAUAUAUAUAUAUAlAFAFAJigOXjBGCAQeoO4oCr8Y9nvD7gkvaqrH9aLMZ/w7GhKKpe+xO2Y5jupk8mCOPwB++o0T3MjT7DiD7l4nziwfuamie5in2JOfivVx/2yfxamh3sf2PsThX47tz/BGi/ec0SIcmyxcP8AZdYR7tG8p/6rkj+UYFSYlosuGxQLphhSNfBFC/hQkdAVAZ1ipIFxQC0AUAtAFAFAFAFAFAFAFAFAFAFAFAFAFAFAFAFAFAJQBQBQCEUAlCQFAdYoQGKAKA5oSKKAWhAUAUAtAFAFAFAFAFAFAFAFAFAFAFAFAFAFAFAFAFAFAFAFAFAFAcmgBaA6oAoAoDmhIooQLQBQBQBQBQBQBQBQBQBQBQBQBQBQBQBQBQBQH//Z">
            <a:hlinkClick r:id="rId2"/>
          </p:cNvPr>
          <p:cNvSpPr>
            <a:spLocks noChangeAspect="1" noChangeArrowheads="1"/>
          </p:cNvSpPr>
          <p:nvPr/>
        </p:nvSpPr>
        <p:spPr bwMode="auto">
          <a:xfrm>
            <a:off x="120650" y="-13716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5650" y="3886200"/>
            <a:ext cx="4679950" cy="2532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4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AE" sz="5400" b="1" dirty="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أمثلة على المعلومات العامة </a:t>
            </a:r>
            <a:endParaRPr lang="en-US" sz="5400" b="1" dirty="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00200"/>
            <a:ext cx="326344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0" y="2234625"/>
            <a:ext cx="4648200" cy="1077218"/>
          </a:xfrm>
          <a:prstGeom prst="rect">
            <a:avLst/>
          </a:prstGeom>
          <a:noFill/>
        </p:spPr>
        <p:txBody>
          <a:bodyPr wrap="square" rtlCol="0">
            <a:spAutoFit/>
          </a:bodyPr>
          <a:lstStyle/>
          <a:p>
            <a:pPr algn="r"/>
            <a:r>
              <a:rPr lang="ar-AE" sz="3200" dirty="0">
                <a:solidFill>
                  <a:schemeClr val="accent1">
                    <a:lumMod val="50000"/>
                  </a:schemeClr>
                </a:solidFill>
                <a:latin typeface="Arial Unicode MS" pitchFamily="34" charset="-128"/>
                <a:ea typeface="Arial Unicode MS" pitchFamily="34" charset="-128"/>
                <a:cs typeface="Arial Unicode MS" pitchFamily="34" charset="-128"/>
              </a:rPr>
              <a:t>الأخبار المحلية والاحداث العالمية</a:t>
            </a:r>
            <a:endParaRPr lang="en-US" sz="3200" dirty="0">
              <a:solidFill>
                <a:schemeClr val="accent1">
                  <a:lumMod val="50000"/>
                </a:schemeClr>
              </a:solidFill>
              <a:latin typeface="Arial Unicode MS" pitchFamily="34" charset="-128"/>
              <a:ea typeface="Arial Unicode MS" pitchFamily="34" charset="-128"/>
              <a:cs typeface="Arial Unicode MS" pitchFamily="34" charset="-128"/>
            </a:endParaRPr>
          </a:p>
        </p:txBody>
      </p:sp>
      <p:sp>
        <p:nvSpPr>
          <p:cNvPr id="7" name="AutoShape 9" descr="data:image/jpeg;base64,/9j/4AAQSkZJRgABAQAAAQABAAD/2wCEAAkGBxMSERUUEhQWFhQXGRsaGBgYGB8YGhohGxodIBoeGiEeHCgiIRwlHSAcITEjJSkrLy4uGCAzODMtNyotLi0BCgoKDg0OGxAQGywmICQsLCwsLCwsLCwsLCwsLywsLCwsLCwsLCwsLCwsLCwsLCwsLCwsLCwsLCwsLCwsLCwsLP/AABEIAL8BBwMBEQACEQEDEQH/xAAcAAACAwADAQAAAAAAAAAAAAAABgQFBwIDCAH/xABOEAACAAQEAwUDBQwGCQUBAAABAgADBBEFEiExBkFRBxMiYXEygZEUQlKhsSMzNDVicnOys8HR4QgVFqLS8ENTVIKSlKPT8ReTwuLjJP/EABsBAQACAwEBAAAAAAAAAAAAAAACAwEEBQYH/8QAOxEAAgIBAgQCCAUDAwMFAAAAAAECAxEEIQUSMUETUQYiMmFxgZGhFFKxwdEVM/A0QuEjU2IWJEOS8f/aAAwDAQACEQMRAD8A3GACACACACACACACACAF/ini2RQgB7vMb2Za7+p6Lfn8AY3dHoLdU3y7JdW+hnBQLxLik3xSqeRJXkJxYsb7bEEab3AjFlnC6ZckrZSf/itv3yQlZCPVlJjXF2LU5vNEpVJsCiAp7iSSOtjrHW4fp+F6xYrk3Lum8P8AQzCcJ7xZCldptcN+5b86Wf8A4uI6EuAaZ9HJfP8A4JYJtP2rVAAzyJTHmVLIPcDm5ecUS9Ha/wDbN/T/APDOBlw3tDRxedIeX0swf46LY/GOZdweyHsyT+xQ7op4HGRNDqGAIBF9QQdeoOoMchrDwWo7IwAgAgAgAgAgAgAgAgAgAgAgAgAgAgAgAgAgAgAgAgAgAgAgD4TAFJinF9DT6TamWCTYKDna+ullueRjZr0V9nsxf6fqBBlz5VXX1NaoYondiUH+lkAvbkBYkDXUk76DPpDq7uG8NhpltKWc48s+fchbLCwXgJMgn5xOp5nWPAQbWjlPvnr8zm2PM4r4kekS+YOLyypzg6i1j9cV8PvuqtVkG9t8/AvUuTczjF6DuZ8yULkK2nUgi6/URH3fhusWq0kLn3W5vKSxlkdKd76K3wjcc4Y3Yc4+YwUNSQVcrZlINjsbG/wMc26tSTjnZmhJKMtjZsFxRamUJigjkQeR5jz9Y8bfS6puDN2MuZZJ8UkggAgAgAgAgAgAgCpx3iWko1LVM+XKsL2Juxve1lF2Ox2HIwAuf+ruDf7X/wBGd/2oAP8A1dwb/a/+jO/7UATMN7TMKntkl1kvNp7YeUDc2FjMVQT5CAGwG+o2gD7ABABABABABABABABABACTxh2gS6YmVIAmzhoT8xD0a258htzMdnh/B7NRic9o/d/AzgzOuxasrmId3mD6A0QeoFlHqem8elr0uk0iykl73u/8+AbSEiRSzK+pEqSPQ7BVG7Hy2+oRram/Lz9DXnLO5qXDr0tJNNDMqC858p1GXUDwrfUBiDoCdbjrHkvSbTz1tMZ4eI9ceRCUnKI2qwLLLAyqOR526x4HxY2SjRFYjnf3mqoPPPLqQJ1XMmTDLFlQE35WUbljyEbFilOTprWM7bdTNcOZJt5EfFMaL1E111Rm0vpooCj6gI+ycL4f4GjrqfVLc33SpIl4bjqIb5ZZ8pqBx/n4RLUaKU11fyeCnwpQ6LI4YTxlLQBXppeXrKAX18J0+uONfwqb3jN59/8AIV2NmhzwnHZFRpKcZrXyHRh7vLyvHIv0ttPtr59i+M4y6FnGuTCACACACAIOL4zT0qd5UzpcpORdgtyBey33NgdBrAGPcVdvC5XTD5JzagTptgB5qgve+tsxFtLjlAGeYr2i4rW5JRqJmpyhZP3IuW0se7sW6WPWAK2fwtiLsWemqWY7lkYk+pMDOGT6Ps2xGYL9yE0B8bqL38rk39YxkzysnSeyevIJJkKRyLm59MqkfEwyORkKt7NsRlrm7oP5IwZvhufdDI5WQJs3E6ELd6unFrKc0yWOegIIHI6eUZI4G3Ae23EZLr8oyVMsCxUgS2OmhDquhva9wfdvAGvcI9qWH1yqDNWRONgZU1gupNgEY2D3PIa67QA8QAQAQAQAQAQBT1OO2ZlSWSVJBuQouPienLnElEg5FXiOLzXRlLJKDCxIJzC/Qki3S+/SLIJRknjJjnYoysDoU3Ia3W7fxuI6UuKaqW3Nj4EXP3kLjXFJcigm9yzZiAi28IXMbEjQciYjppWW2rmZDZlBw9Ok4dhbTyD8pmrcdLn70uljlA8RHr7r7JTuv5Y9EZ2ewp8J8PGtml5zlJQa8x7EsxOpC6HxdSdr312ja1OojVHlXUZNxpZ6hVVJ18oAXP4m2tqTqT1J1jydvD6LJ87jv7jGEzjXU7TZbI4DI2+U5b/z/hG3o66tLZ4kI+t5mFHl6CLifDMyW33MF16GwYeR6+o+Eev03GKbFizZ/Y2I2eZSTJZU2YFT0IIP1x1oWRmsxeSzJykz2T2Tb7IShGXUjKEZdS5w/Erka5XGoI01HMHkY0btPth7o1LKnDdGlcLcYZyJVSQGOizNADps3IHzG99hz8zreG+HmdfTy8idd2dmOccg2AgDqqahJaM8xlRFF2ZiFVQOZJ0AgDKuLu2ILMemwuSameDYTAM8s2ALFAhzPbUchpfUbgJq8CYhiLLPxKqYMfmnxuqk3sACFS9zoNtNOQxkmoMasE7OqCnveX3zHnOs9vQWCj4E67xjJNQQyUlBKlACVLRLCwyqF06aDaMGcEmBkIAIAIA4uoIIIBB3B1B9YAUeJ+zukq/Eo7iZ4vFLVQrE63dba2PQg6nXa2ckHBMx7ifhSooZhWahMvTLNUHu2vtrybQ+E66dLGJFbTRrPYh2ivMdcPqi7u1+5mkljZVJKNfoF0P+SMG2wAQAQAQAQAk8cU7I4mKSA+9idwLfZaLq32KbF3KClw8uMzNZRud/QevlFmexXg6MRn0tMt6iaqXtoSSdTvlUFj7hyjaWmk1tuyK3EvjbHaSqSXKkJNZFmozNly5lAYNa5BzG4tp7439HoroZbXYk3FFVxrjIrDLWVJeXLQtobXN7WNgbaAbX5nWNqjRTry+XdkVOPmNWCcTYakuXKPeSFUWvMlknTc+C+rHX3xz9TpLm+bBJbsZqWRKnJnlOrLyKtce/U6xq/h5Y32It4Zy+RzJYzKxA5a2v7uY87WjWeM4JYZ2ricxdJihh8P5RjlM8z7nYwp54y6C/Jhofjp8DE4WWVvMWZTXYpMS4OXUpdfTxD3g6/XHW0/G7Y7WLK+5YrGuoq1+HTJJ8Y05MNj6HrHodNrKdRH1H8ixSUixw+rzix9ofX5xVdVyv3GndXyvK6GncD8RmaO4nNeYPYY/OA5E/SH1jzvHluJaLwn4kPZf2ZbTZnZjhHKLzHf6SFfNSnppaOypNaZ3ig2D5chXN1AOsAWPCfDcmikqssAuR45hADPck626XsPICINl0VgvIEggAgAgAgAgAgAgAgCp4rpUmUc8TFDASnYAi9iqEqfUGCMS6GO9i/wCO6T1mfsZkTKD1bABABABABAFTxPRd7TsOa+Ie4a/VeJQeGRmsoxPjDilqWV3Mo2mvrf6A1F/zr3t7+gjraPT88ud9Ea6KjBOCKqcgqJ0wATNdfHNJ19okeHYcyfQxtWcRVWY1Lcy4ruM39gpBQTAs69tUmzCADzBPhNj1HWNKXFNRJe0Z5EuiOyt4MoVAYKoBOgeewB6rfvN7c4g+JX49ocp113BdKVUyQ2RrjMs4Nb3OSpsekWQ4tqI98ow60LOO8J1ND/8A0UrNkGrMvhIUa3YbMvXkelo3oaynULllHD+wSa6jLwxx5LnoTWOiTr2BPhVhytyW2xF/PnaIT0PgrnjHKIyy2NFNPkEDI6TS2vgcFBfzG/u0jlOEs9MEuhHqaUZrWseR5RmUHF4ZHqfZVZNlbnMvnr8DyitpGctEtHk1AKkAMd1IBB66bGEZyreYvBJPIr4zw08pu8k8jfL+5f4bx6HRcXjNeHf9f5LM5WJHGmnkFXW4YWYdQR/ONyxQknFtYZp4cXsbPhU93ky2mKUcqCykWsba6XNhzsdeseNtjGM2ovKyb8W2tzH/AOkv96ovzpv2JFZkc5Psr6D7IgbCOcAcJhsCfIwBhUjtJxR2Co4ZjsBJUk+4LGXhLLKlKTJX9tsa+g//ACw/wRDxa/zL6mcT8g/ttjX0H/5Yf4IeLX+ZfUYn5B/bbGvoP/yw/wAEPFr/ADL6jE/I6KntDxaXbvDkvtmkKt/S6xKLjLo8mG5LqbThE9plPJdtWeWjMdtWUE/XAsXQmQMlfxD+CVH6Gb+o0EYfQxfsX/HdJ6zP2MyJlB6tgAgAgAgAgCvxvFZdNKLzNjoF5sSNvtiuyxVrLLKqpWS5YnmjjGpC4ik5kJl3lvkudQraqD10/vR3eF3/AIjSvHXcr1On8CfKazJqiti7yllzAT4DYi6izAi5PLU23EcuWU9yk4sqyWbN3jo1lYEZlIJ0fVibC/LqYw9tx7iQkju2IWUSjEXIe48my5QPWx2jPTce4+y6YoSplrkYkk5tAbaGxOx521h0BFFMZTDJJlheZD2IHmCSbQjs1gGJ0s2nSofOueQJjWUHUrc5bEkeXOPZVSb0sot4e2CmSfMmie+CGpt8mop0tb7s5IYbalwBv0Omt41KbKYLN9mX5JEnnsW8jhfErA96ykbBp7XFtvZuPriM9XocbQbMet3ZrWHYhllIHN2yqGOpuQoB19Y+f6rRaqdjkllZeNzoQurSJRxNRv8AYf4Rrf0/U+X3JeNX5nD+uE2uL+/+EP6dqfL7jx6/M7W7xnUBWDEjLmQjY3vqOW/ui/TaS+FqlLp8TE7IOOEOMdgpMU/pL/eqL86b9iQA5yfZX0H2RA2Ec4A4TvZb0P2QMM899mv4zp/V/wBm8aPFv9HZ8P3RLR/3om93j5/lnoAvDLAXhlgyjtr++U35r/aset9HP7c/iv0ORxL2o/A1Ph/8Ep/0Mr9RY9Cai6FhAyV/EP4JUfoZv6jQRh9DF+xf8d0nrM/YzImUHq2ACACACAOE2YFUsxsqgkk8gNzGG8LLMpZeEZDxFjDVU5nJOQEiWvQfxO5/kI4t9rslnsd7T0qqGO/cXsVweXVSyjkK41lv9E87/knn6COjwnXfhrHzdGa3EKJWRTit0L1DjFZhbd3PlB5R0AcXUi1vA43Fvmk6dBHqp006lc0HucLo9xwouPpcyX4mMo6W7vLYC2qm5uLaaqIqfCLcZUkQdmOxKTiiSysk1pjAG6OLi4+i4BF/rBiC4RqO+PqPFRXT+L6VUKuM4U+AnLcLzHMmx256xZDg8/8AfJGPEb6IXqviOorbSaaVnIFs2UXtyzM3Qaalb+cbcaNNpVnq/N/shiT6jBwvw3LpF8QWZPOrNa4T8lb/AG7n0tHnOK8Yx6sGdPR6GVz5pbRGAuepjy09VdP2pM70dLTHpFHJKhgLA6dN4up4hfUsKW3kyq3QUWdY/QmYbUAaBfFyJ1A9B18zHT0/FYSeLdvecu/hUoLNe4SGZprB7sT1uT7o7GnnXN7NNHJshOLxJbjbgPDyym72YLzPmj6P/wBvOKLZLOI9C2EMbsYIqLAgDFP6S/3qi/Om/YkAOcn2V9B9kQNhHOAOE72W9D9kDDPPXZr+M6f1f9m8aPF/9HZ8P3RLR/3om9x8/PQBGDIQBlPbX98pvzX+1Y9d6N/25/FfocfiXtR+BqfD/wCCU/6GV+osehNRdCwgZK/iH8EqP0M39RoIw+hi/Yv+O6T1mfsZkTKD1bABABABAEbEaJZ0tpb3ytvY2/yIhZBTi4snXNwkpIVqrghR97sR0Oh+Ov7o5VvD7FvCWTp1cRXSaKipwQp7QZfUafzjnWV2V+0mjoV3wn7LRHmYddcpysp3VluD7tYu0+vuo9llV2lqt9pb+ZQVvAdK+vc5T1luV+o6fVHbp9JbY+0jnz4V+WRXv2e0oNz34HTMPjfLG2vSdY3RS+FW52aO6l4OoU17pnP5bkja2wsPqjXt9JJteqi2PCJZ9aRdykVFyIoRR81RlH1RyNRxO+7vg36eHU17tZfvPoFto57eepvJYPsYMn1EJNhvAwWtNThB584i2QbySZL5XVgBdSCLxbRqJ0yzFlF1ELViQ6YbV97LD2I5H+XUR6PT3eLBSwcG6rw5uOSVF5UEAYf/AEkKpHlUWR1azTb5WBtonSAHCTWysq/dE2Hzx09YgX5JEqYGF1IYdQbj6oGT7OU5W9D9kDDPPXZr+M6f1f8AZvGjxf8A0dnw/dEtH/eiMnEPaPVyKqdKRJJWXMZRdWvYGwv49452n4HpbKozectJ9f8Ag2LNdbGbSwQpHajWsygpI1IHsNzP58Wy4BpEm/W+v/BFcQtz2NkMeLfU7RlHbX98pvzX+1Y9b6N/25/FfocjiXtR+BqfD/4JT/oZX6ix6E1F0LCBkr+IfwSo/Qzf1GgjD6GL9i/47pPWZ+xmRMoPVsAEAEAEAEAEAfGUEWIuPOMNJ7MynjoUeK4ZJB0ujH6IuPeI0buH1T3WzNurXWQ2e6KOZSMDpqOXK8c6XDbl0wzfjxCp9djiABoyn1iKhCtctsH8STlKb5qpr4HGbRqwuLN9sSlo1KPNS8ry7mI6txfLasP7FfMw8ciR66xovK2ZvKeToNA3l8YZJcyOjEMlPKabPcIii5O/oB1J5CLK4SslyxK7Lo1x5mKcrj2dKqVlzaJ5UkqXN1YzQl9JhH0QAbi3I66WjqS4WuTZ7/Y5a4lJz3WxoFJVJNQPLYOjbMpuDHHnCUHiS3OnCcZrMWXmD4QZhDOCE+tvTy8439HonY+afT9TS1WsUFyw6/oKvaJ2uyqI/J6AS509SVcnMZcq1tNLB21IsreEjXpHeSSWEcbdszDGK/FcSUmsnlJJs2Q+FBbbwDa2urRqWa2uL5Vu/cdWjg+osjzy9WPmyoXB6JSEeod3O3di9/QKra++K/H1M94QSXvLno+HVbW3Nv8A8en6M76qlw6U4Rs97A3ImLv1DAH4C3SD/G+4kv6R09c65knDCLB2XzGe/wBakRFS1q7IlKvhDW0pL6/wR5mCUz/eapRztM0P7vsiyOpujtOt/Ionw/Sz3puXwlszmnBk65u6Acjqb+60RfEql2ZbH0f1En1jjzyWFBwiZbBu/ZWGxl+EjrY3vtGtZxOMlhRyveblPo21vOz6L9yRN4RksxZpk5mJuSWUknqSUipcTsSwor7/AMm1/wCnNO/90vt/Ap1dKJVV3a3IVwBffcb6R2ITc6uZ90eU1NKpvlXHomekG3j5q+p6BGUdtf3ym/Nf7Vj1no3/AG5/FfocjiXtR+BqfD/4JT/oZX6ix6E1F0LCBkr+IfwSo/Qzf1GgjD6GL9i/47pPWZ+xmRMoPVsAEAEAEAEAEAdVRUpLALuqgkAFiBcnYa84A7RAEOtr5KXE10FgCVJBNjtpvrb6orsthWszeDDaXUomrKSaSJbhW6PdVPoTGrHW6e71c/UQtw/VZFnUpQ6aHpFc9I4PnofyOhDVKa5Lt15nRPYEX2bYiNLVzrsipYxLo0beljOEuXOY9UdEc43hWwqZ/WdcXFmoqQ+E8ps4WsfNVFyPdvfT0Wh0vhQzLqzh6zUeJLC6I5cD4nTVOK4hUTHlFlySZAYi7L4lcrffMQBpyaxGsbxpkLinDjhbGrop0qVLuGejmH7nMtv3Q3uegt5HYRVZTCz2lkshbOHssc+CO1KnxEGUE7iryXWXMI7tzqAJbX1+boQDrpexMWpYKzC+GJPez582euacrZiCMpzMWLErYWN/LQxz+IWSjFRTxnZnd4HRXOc5yWXFZSL3s0mycQr2kV651ZGMqXmKqGXUggEZjlzHW5ut429Ppqq9or5nO1evv1En4j28u30FHGaF8NxBkt4qecCmb5wVs0tjbkwsdOsXdGaY7/0g6HLXSZ2lpsmx1N8yMbk8gMrKNOh98prcwj5/R8pS1dPfKCi05Uk20LTEK6eYVvhCvqGJ2M0j1mLT5clfHOqpgRemaYd7DYbk8gDEerMj12k4ZJwg0q0neZpl+8VmLIwUIugYkqxJvp16aRTqdLXNYkvmbuj19+nmnBvHl2ZR8VyiJJmpMmIy2uA7AG5ta17XjkaGadnhySa+CPTcarlGlXwlKL2ysvG/uEv+tJ/+um/8bfxjseDX+VfRHlPxeo/7kvqzhTzC01SxJJYXJNydRGZJKLS8inmcpZb3PTTbx8yfU9OjKO2v75Tfmv8Aases9G/7c/iv0ORxL2o/A1Ph/wDBKf8AQyv1Fj0JqLoWEDJX8Q/glR+hm/qNBGH0MX7F/wAd0nrM/YzImUHq2ACACACACAKbiefWCUFoJct5zG2ea2WXLFvaIF2Y3t4QOvoQEzhPszdKr5dilR8rqBYoDcpLbcnXfKT4QAAu9r2sBpXeDqIAS+0Xg84hLV6ZxJrJX3ubquZb6o5AJycxvry1MRnCM1iSyjDWSllcN1qIO+lyy4GvcuXBsNWAZFIub+EX9Y8/q+GyhLNSyv0KJ1PsddNWzJTWN7DdDcfUdo1aNVbp5Y+zIqTiQeLeLDTyRMSSveM6oLuQl2B8RFr8tr8+Vtdqjk1djbWO7x3OppNfY8V7e7Ij1+M104NmqgisCpWXLAWxvsSb7He942oeDB4jDp9T1D4JbKvmneln6EvCOKp82iGG0Ui9SLyw8m4RZfzpl7+FiTqTpck3uQI60XzLJ5K6vw7HBNPHddGMHE+DU1BhsigKJNmk5zMZFuDe7sNLi58I/JWxOkauru5I4XU73o9w1am12WJOK7Pu2I0vD5Sm6y1B62+yOe9RY+rPYV8H0VbzGtDRxJQNVYelWngqpAzK6HK1pZNwCNeWYW2I03jraebnWmz59xfTR0+rnXHp1+u4rYtIenFPiiEtJrMxmqAVCzR99UnUWL52XyFuV4X0q2DiyjRauWltVkfmvNHLDMVpflMqrlOJM6W4YhhYN9INy1Fxe/ONOv8AE6fbHMux17v6frXz83hyzvn/ADBYce0pxOoFTK7tCZaqQDmDFb2bMB9EgbHRRGXxL1sTg0YfAHKPNTYpIte1xxiRp2pg2aWHDB7KLNlItqddDFr4lRLzNd8A1a6JP5nV2TzWw1qlp6E94qBchB9kte+um8Y/qdMemWSr9H9VJ4lhfP8Agg8E4caGs+VTbVDhWy3JBDtu5JBubZh/vRR/VUt1E24+jcs+tYsfAkcVYtKqKkVNU6XVcsuXuqgEkkC5uxJ39PKIWajU6hcsY4Lq9Hw/RT8Syal5Lrv54EvijHhPtLl3yA3J2zHlp0HnGxotI6VzS6s53F+KLVNQr9lff5C7G+cQuMH4arKkZ6eRMZRs4GVdDyY2BN+QN4wzKT7DL/UeP/Sqv+Z//SNf8Jp/+3H/AOq/gt8S38z+rIddwfjE4gzpc6YRtnmq9r72u5tFtddde0IpfBYIyc5e1lm4YLJZKaQjCzLKlqw6EIAR8YyTXQmwMlfxD+CVH6Gb+o0EYfQxfsX/AB3Sesz9jMiZQerYAIAIAi1uIypIvMcL5cz6AamKbb66lmbwYbS6i9WcZoDZMqrfxTZpCIo5sbkaAdSI5/8AU1OxV1LOX1ZX4mXhDTLOm9/OOsWhMcKCWIAAJJOwA3vAGJV3aHiE6a8ykMlKYse6E2WS5UaZjr84gsPIiAGTs+47mzaj5LXmV3swFpDywVD5R4kI5MBqDz1G41A0WqS4uNCNjGH0Ah0nFEqpQfKZQdSNHUWceuu++xHpHBt1ced16iOcd0UOaziSErirARitaaHD5tkky++mNMByhiVCS7gXvZidR13tHQ0WmqrzZW3h+ZZCKW6F6XwtIw093jNFUNma0ufKm3lMeQFsttNfEb6HQCN2Tws4NiqHiTUHLGdt+g1SuLpFLLMvDqRJINvGwBY2G5tqT5ljGhPXflR67S+iyTTvnt5L/kVKuqmTXLzGLu25OpPT/wARoSlKby+p6ymqrT18sElFFzhPC82YQZg7tPP2j7uXvjZp0kpby2Rw+IekNFCcavWl9iy4wxqVQUhlpbMVKou9rjdrcz9ZuesdHKjiEDx3LK/n1Wo6fq+yXu/RDL2RcOI2BLKqPusupLuUa5ChjYKvMezmuNmJI6xcc0S5/CUrBK9BVhJ+GVDFVaagbun3QzLrbMBcXFrjMbC1olFrO4FvtV4IainGfTKTRzPECmqyyfmkgnwk2KnY3tyhKOApMmdj+BSq1Kv5QZpElZZlhZroBm7y/sn8kRGNUJZbRYr7IrCk/qyr7M+H5mJ1EyXMnT1lJLLF0fUMSAg1ve+ummx1jEaYN9F9DP4i38z+rPjcLfKcXNBTz5syXLYq81wTkyffTboGGUHQE26iMquKeEiMrZy9pt/MmcV8F0y4lT4bh5mNNP355jA2v4uQA8EsMxAGxG5iTW+EVlB2hmQta8mlSWsmQBKUpa7lR4ndvnMWvr5CMPqZKrAXnicDTMEmDZiyIBqObkKNbRgG0YLS4y0tDMqqax1v3YmGx6FMqn3H3xHYtXMNOGypyrafMSY3IpLMv4gu1z6WjBJZ7kyBkIAIAr+IfwSo/Qzf1GgjD6GL9i/47pPWZ+xmRMoPVsAU+L8RSqc5SGZ98oFvfc6W9LxpanX10PDzkhKaiKuIcVT5mikS16Lv8T+60ca7il09o7Ipla30KN3JJJJJO5JuT6mOc5NvLZXkouNw/wAgn5ASQq3sL2XOuYnyte5je4ZHOoROpesX3YPxJUVVPNkTSSKfIFmk7hr2Q6albaG+xA5R6k2hv7ScNqp2GVMumIaYyG6kEllGrKlvnkCw67c4A8n9840zMLaWuRaAGLs9wKbiGIyZSswswd3BIZEQgkgjUHYA9WEAet58wKNYAymuwqVRzHkyriUhLLma5Af7oQSddCxGtzYC5Jjy3EPW1Ukvd+iNWz2hV4Iq6+R3+JSZb9xOmMXdlRpTS5ZbfXvpaqLjOARpqDaPS1Q5IKK7I2UsLBK7UeKZeInDadm+TS5iipms3iCA5gmXKpcnKHZdBcTEJA+bYZTwcJNDwyrZJlXVzDf763eBdtNVlgeW28R5I+Ra77W8uT+rJWG8LUs6Z3mEVU1TYZQGWdbUEl1cXW+gN7W+MOSOc4M/iLeXl5nj4slcVTsSw+VeplyzLO9TJuVW9godT7DXNr6gm0V3eJy+obXDXpFd/wC6zj3dPmZpTrNr6oEEDRnTvQSkxlIzZrX6/VbnFDktLXzz38zPFeIrUTSgsVx2iv3N87KKf5NRdxNny3mGY7hEuFlhzcImYAkXudt2IiynV02+yzmKSfQn9p3DwrsNnyrDvFHeSja5DpqLW1uwzJpycxskjOux3ipKiV/VlYM0xLiWJoBVkW33OzD2ktoDfQcssWwl2ZhjLwJU4XOSbMw4JKeaAjyj4GuqkjwXI0DG5W4OuptEo47GDhwlwqmDUE57hqnumebMXMykoGKhV3yi9tgTv5Ao8qAkdjzpTU9ditSScvg2FzezPYmwJZigt5RCG25lkbhMTJFJieMzJbJNe4keHQGe4uyhj4lu6am+gO+0YXRsGVExAyWWDyKVjapnTZe+qSg4HQk94D10CnlAyjVeF+FaBRLmSa+a/wBHLOEsZieSjUHcZTfc3iOSaS8x9o6XuwR3kx7/AOsYNb00EYJokwMhABAFfxD+CVH6Gb+o0EYfQxfsX/HdJ6zP2MyJlB6tgCrx/CFqZdtnXVT+4+RjU1mlWohjuuhGceZGbzpTIxVgQwNiDyjyk4OEuWXU1GsMaMI4WlsgmzZoZLX8Bsthvdjr9QtYx2NNwyEoqc5ZXu/kvjUurOjifEKVqWfSSFUiajIzKLKpZbAm2rEaG3PrF8tdp9P6tUc/DYeJFbI7OAOFhhtCskMsxnYzHmKLBr+zbyCgfXHVjJSSaLhqk1R0BF/tiQEvHuyXDKqomTn7yW8w5mEtwqkndrFTqTqfOALXg3gmhwszDTZi0ywZncMbDYCwAAvrt9ggC7qidS2ii5J5ADUn4RGUlFNsGN8cYi8w9zKv39ZM7uWL6gMQCfQLZb6b35RwNFW9RqHa+ief4NeC5pZGHBqPEMHmykY97Q/PbvGMqUird3PeeKUVt4VUsr6iysQY9CbBV9neJ1DzqrEv6vnzxUNlkNLMoCXLlllCqGmAg7A2+j6wBd4p2gpOUSqikrKVSbu1RTsEyi2rWB8N7k6aZYAoeOK7BaOUs6lmH5a6lpc2imhWJuLmYVOTIWFiGUn2tL3gBP8A7S1ON1FLKr56JStMVGlymCEkBiXZSSb8sx0F9AIjKSisvoDRaXsu7gpMpqhp8tFYS0fLcBt8rAa/ERo62Fl9WK8NFc05LY66mmeW2V1Kt0It8P4iPNzrnW8SWGa7TRPw/iCfJ2csv0X8Q9x3HujZp191XR5XvJKxozLhaQU4nXQANOmuANgHluwA9Abe6PT6W1XQjPzNhPKyX3D/AAOmDTKivrW7xKa3yfLZe8LLva5sbtkAPPMdbAxsKPLuzIsUPalicyq3Sas1sop3RchDmwQGwPO1yfW8Y52MD3xxj1NhNPIp/kEpmmkTjKzXkK4sG5eKx20A0B0tEpPAKbjHi56nhyU03SbUzShCgKpEqYW0H0RZB1uPWMOXqgxuKzJLwxJJmAVDukvmZah29ACwA0vrrboYAfsDouH1YZ58yYTqBNDIo2NjlUDkRuQbxjcmuU07BKujEoCmmyjLFrBZuYLptYscunzdPSIlix2LZCGFxqDzGogZPsAEAUfGmJy6eintNa2aW6KNyS6lQAPU7xlEZPYyTsVUnG6Sw27wny+4vEik9WQAQAvcVYF3y95LH3VRt9IdPUco5nENF4seePtL7ldkObcWeHMbNO9mJMpvaG9vyh+/r8I5Oi1joliXs9yqE+V7lNxdhxpKnvpV2pp3iB3UEkllBHTQi/I21sY39Xp4yWY9H0ZrXRdc+ZdGMPCnEqKglzDeUfZbmt+R8vsirRa3wP8ApW9OzNmq1NCdxB24CUxSlomDjS9QbEHTdFPr84co7ykpLKNkduAuNpWLScy2SpQDvZN/76X3Q/VseROQNDIEUvM8KKCTz0GuwjDkkssGBiUJM2fiVddXmTHdJQObLnJsNNC9tOg3NuXI1GolqZeDT07splLm2iMPDfAFRXyptbVsJEx1tTynQMgl7/dVIzAMbG4IO55gR0qKI0wUIlkY4WBf4v4nnzaZMLk1AnBdaiapzIALZJMuYfE6ra5c6sba2BvK22NazI3tFobdZZ4da+PuJ+BcYYuqSqanamyoqog7tjYKLC5LcgNTFENXGbwkzqan0eu09bssnHCLSb2gVtAJszEaOXMMwZEmynGQnISFZCS1iRrtoDYbX2zz5R9nvBs2qaZiFQiJ3rlpeYBJYzEm6jzJso5AeYjnayVlnqVvC7v9iuWXshnxDh4SZoebIUTB7MzKDffZh6+uscS78TVHkm3j7FL5lsyTRV8ySby3K+XI+o2imq+yp+o8EVJroMVLxWjrkqpQYdQLj3qf3R1K+JwmuW+PzLVan7R2TOHKeeC1LNt+T7QHu9oe+Jy4fRf61Mv4MuuMt0IVfw/NpeIcNeYQRNSYBbqiTMw+DKffHS4fRKitQl1yThHlWDv4r7QPkOIVNLXSvlFJMRCiqFzIGSzKwNgwZrnU3F9zsN5yw8Mkc8AwHCqTvMYlMDS5LyVZW+5spKPkznMWZxYXGhJtpBJL1gVGG4nJ4lSbTVCCTVSy8yRMUZssssoynbNa4B2voRY3jHtjoVfbrMEk0NEl8smRm2ABuci253+5tcbaiMT22CKjgXstqMTpmqEmpKUPlTOCc9vaNxsBtsbm+1ogZLiv7CK9ELS5siaw+YCyk6HQFltcmw1IGu4gBWxDszxaSCXophAsfuZWadTbaWzH/N4ApKrh+rlkCZSz0J1AaU6k+l1gCAJhta5t6wBa0vFNbLvkqpwv1cnb1JgZyywndoOJMLGpYD8lEU/FVBjGDPMyspqOsxCcSiTaiaxFyAXOthdjsBtqbACMkTfexzs3mYcXqarL8odMgQa92L3bxBipJsuw0ymxN4A1GACACAE3jDArXnyxp/pFA/vD9/x6xwuJaL/5YfNfuU2Q7oWcLxtJbPTVgz0s7Yn/AEZ6+QvrpqDrDQXxVfJLoaysSfJPoyux3A52HvnQ95TtbLM3BB2DW0DeY0PLoJ6rSefTzKZ1ypeVuiFOk0tWAJstWaxFmHiHXKRr8DHPUr9P7D2La7s9Gc8G4fp6Scs+nQy5qXysHc7ixuCxBBHIiM/1PU/m+yLvFkTOKeJjKkmbPdntoqZvabkANvU22EYqjdq7OWUnjv5Bc03gzWolzaxhOqHZW/0aL4e7F76ab+e+g1jqq2Gm9SpfFns+F+jKup8S5uOeiXX55JFVTzZpJnVVTNvoc81muOhudRGXrp+SOnD0U06lmU5NfIn4PgzPZJEvTmeQ82J/8xQlZfLzOo5aLhdWFiPu7v8AdjsopsMkmZNexNrsfabbRFGtr/zMdSiiNS954TifFbddPfaK6IQcVxCfXVct50maKdJssypLSms6Myks5tbxJre50OmmplZbGCbytjkt4NPq6ybUMAdeSIo8I8lAjytt1uplj6JGq5OTLNaipowEnJnkn5jWZdeQOtj5RtqzUaVKNizHy6k8yj16H0YZIqdaZ+7mc5Ln9U9Pj7ofhqdRvS8P8rHLGXslf/Uk/vBL7tsx+Fut9rRq/gr+fk5d/sQ8OWcDtgOAJTDN7Uwixbl6KP8AO0eg0eijp1nq/M2IQURS7bmnSaSRWSCoeknq+t9QwKW0IuCSARzBMbyJkbjDBsMxMSGnTFSZNlt8nnhgMwtcrvZstwcptubH2oulhmAXgueuAnDQ8ozrMA5LCXrUGYLnJm9n8nfy1hyvlwO5C7Nez9MNntMmVKTKlpeTu0sAoOVmOviOoFjZdOWuiEcMCP24/d8Xkyper9zKl238TTHIGlzs68r+UQs6hHoDhbCfkdHIp82YypaoW2BIHiI8ibxAyWkAEAEAdXyZPoL/AMIgCFV8P0k1s02lkTGtbM8pGNhsLlb2gDp/spQf7FS/+xL/AMMAWNHRy5ShJUtJaDZUUKo9ABaAO+ACACACAPhEAZ3xjw4JZJUXlMf+A9PTp8I85rdLLTT8Svo/sat1SKDCsen0QMp1E6lbQo1zYX+afmnnba/SNjTa1Ncr+n8GtGyVWz3RCxGgpXbNSzfCdkfRl8iD0+kLiKbpeG9t4/dEZQrlvBkPJUSz84jy8Q/lFLlTNEMWRK/jqUO9o2dgsoTGRmOoUuBZiNtACdxtGxwtKSshnd4Ozw3UKi6NjWcb4LtOCtRefceUvceRzmN78B7z2T9LNtq/uSHwGjpxnnzBYf6xwo8tNL/vi2OirXXc52o9JdXYsRxH4FLW9oEvMtPh0oOzHIrt9zlqzaLYW1G+5XbnGz6sI56I4Nt07HzWNt+8WK/Bq2ZUhqlHmzWdMs1TeWqg3IIA8I9bc9CTeNb8dRKDakUc8cGuYZhUyoYkaLfxTG9kdfU+Ueeo01l8m107tmvGDkydNxKVTqUpPE5FnnHf/c6C/P033jYnqa9OuSjr3l/BNyUdolbR4lMlltc6sbur+JX63B5+e8alWpnBvun1T7kFNosqPB1qTmpmMuxGdWucnmjD2vTQxt1aSOofPS8ea8vgyagpbxH2mlZEVcxawtdjcnzPnHo4R5YpZybCOyJAwrts43aomHCqZC13RZhKkFnDAqiX5Zsvi58tNSB87VJ9BRYYuFyxmnLkZLAEoQwLPMItZ3XNyuc2wFoslhLBhEmhxVpfCOdmJYypkpSSb+Ke8tQD+Suw2soG0Zz6g7ir2CVkpMRdX0mTJRWWb6aEMy+pAuPzTEYdQy47MMFeo4iqqiZtTTJzNc5vE7OiDUXNhmIOnsCIvqZN/jACACACACACACACACACACACACAOqpp1mKUcXUixBiE4RnFxl0DWTNsewhqeYVOqNfIeo6HzHOPK6vTS08/d2ZqThhlbRcOyKhsmcyXPsN7SE32YHn0sQNLW2jZ0dsbH4c3v2ZV4EZe5kqrwObSBUmWbTRlvlOp015jpFGu08qrN+j7k/DcFhlfXUaTpbS5ihkYWIP8AnQ+ca1VsqpKUXuE2nlC/L4SqrCTTV08IdAhuxGwABBFgABtaO3VxVzfLyZfuL4257FxSdmdHTHvMRmTKqeRfus9h6uQc397nzjZt1yqjmzr5L9ybny9SsoeD5MqcHR5ndq5dJJN1VjsQdzblz0Gscu3illsHBR6lLtbWDQaPA1lp3tYSifNlj2m6A229N+toxVo41x8TUPC8u7MqCW8iJiuNNNHdoBLkjZF5/nddYp1OtlYuSKxHyIyszsirjSKy9wHht5/ie6S+uzN+bfl5x0tHw+V3rT2X6lsK87sfKWmSWoRFCqOQ/f1PnHo6641x5YrY2EsHdEzIQBVVvDtLOqZVVMkq0+Tfu5moIv1sbNbW2a9iSRaAJkjD5SIUSWio18yhRZrixzdSRob7wBQYvwNTT6T5GAZVPnDlE/SGYyi+wLE7bXsLaRLm2wDql9nGHy0QSJPcPLfPLmy2Peo2guGfNcEAAqwKnXTWIgvMLwpZLzpgAzzipdhpmyoFBt6D189olJ5BYxEBABABABABABABABABABABABABAETFMPSfLKPz2PNTyIijUURug4yMSSawzM6+jeTMZHFiPrHIjyMeTuplTNxkakouLwNGBYklVLNNUm7fNY7m22v0x9Y98djSaiGph4N3Xt/nmXQkpLDFvFcNenmZH/3W5MOo/eOUcrU6adE+WXyKpRcWdFLUtLcOhsw2P8fKK67JVyUo9SKbTyhjqJCV6GZKAWpUeNPp+Y/cfceRjqzhDWw54bTXVeZc0prK6kDhutlyJx75BfYORrLPoft3Ea2huhTZixfPyI1tRe594opJyzc8xi6t7D8rch0H74cQqtVnNN5XZ9hYnnLKZVJNgCSdgNTGgk28IrHHh/hW1plQLnlL3H+91PlHd0XDcevb9P5L4V43Y2AR2ksFx9gAgAgAgAgAgAgAgAgAgAgAgAgAgAgAgAgAgAgAgAgAgAgCp4iwcVEvTSYoOQ/uPkfqjS1ukV8PeuhCcOZGczJbIxDAqynUbEER5aUZQlh7NGrumN+H1suuk9xONpoHhbrb5w8+o9fd3KboayrwrPa/zc2IyU1hitiNC8iYZcwWI+BHIjyjj30ypnySKJRcXg4UdU0p1dDZlOn8D5GI1Wyqmpx6oReHlDPWUsuvl99Jss9R406/55Nz2Pl17aoa2HiV7SXVFzSmsrqdXCtY7k0s1C8sg3B3S3I35X94MR4fbOTensWV+hitv2WMOEcPyqdiy3ZtbM24HQfxjp6fQ1UPK6lkYKJbRuEwgAgAgAgAgAgAgAgAgAgAgAgAgAgAgAgAgAgAgAgAgAgAgAgAgBb4swLvVM2WPui+0PpAD9Yfy6RyuI6LxY88Oq+5VZDO6EaVMKsGU2YG4PQiPPRlKEsrqjXTwOMmZLxGVlayz0G4+0fknmOXwjuxlXr6+WW00bCxYhQqZDS3KOLMpsRHDsrlXJxl1NdrDwW/C1BPeaHlHIo3ci4PVbc7xvcPpulZzw2Xn+xZXF5yjQJclVLEAAsbseultfdHpVFJ5Xc2TsiQCACACACACACACACACACACACACACACACACACACACACACACACACACACAEvi/A8pM+WND7agbflenXzN44PEtFj/qw+a/cosh3Qs0tS0tw6GzDY/wAfKOTVbKuSlF7lSbTyh8WhSulS5s6WUby0uOnXKdxz/f6NUw1cIzsjh/59jZwppNl3JlKihVAVRsALARvxiorEVsTOcSAQAQAQAQAQAQAQAQAQAQAQAQAQAQAQAQAQAQAQAQAQAQAQAQAQAQAQAQB8IjDWQUVFwrJlzTM1YXuinZf4+V9o59fDaoWOfXyXkQVaTyX0dEmEAEAEAEAEAEAEAEAEAEAEAEAEAEAEAEAEAEAEAEAEAEAEAf/Z">
            <a:hlinkClick r:id="rId3"/>
          </p:cNvPr>
          <p:cNvSpPr>
            <a:spLocks noChangeAspect="1" noChangeArrowheads="1"/>
          </p:cNvSpPr>
          <p:nvPr/>
        </p:nvSpPr>
        <p:spPr bwMode="auto">
          <a:xfrm>
            <a:off x="120650" y="-1485900"/>
            <a:ext cx="4267200" cy="3105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0" y="3733800"/>
            <a:ext cx="3378200" cy="233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038600" y="4572000"/>
            <a:ext cx="4711242" cy="1384995"/>
          </a:xfrm>
          <a:prstGeom prst="rect">
            <a:avLst/>
          </a:prstGeom>
          <a:noFill/>
        </p:spPr>
        <p:txBody>
          <a:bodyPr wrap="square" rtlCol="0">
            <a:spAutoFit/>
          </a:bodyPr>
          <a:lstStyle/>
          <a:p>
            <a:pPr algn="r"/>
            <a:r>
              <a:rPr lang="ar-AE" sz="2800" dirty="0">
                <a:solidFill>
                  <a:schemeClr val="accent1">
                    <a:lumMod val="50000"/>
                  </a:schemeClr>
                </a:solidFill>
                <a:latin typeface="Arial Unicode MS" pitchFamily="34" charset="-128"/>
                <a:ea typeface="Arial Unicode MS" pitchFamily="34" charset="-128"/>
                <a:cs typeface="Arial Unicode MS" pitchFamily="34" charset="-128"/>
              </a:rPr>
              <a:t>الفعاليات الرياضية كالألعاب الأولمبية وبطولات كرة القدم وسباق السيارات</a:t>
            </a:r>
            <a:endParaRPr lang="en-US" sz="2800" dirty="0">
              <a:solidFill>
                <a:schemeClr val="accent1">
                  <a:lumMod val="50000"/>
                </a:scheme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24189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circle(in)">
                                      <p:cBhvr>
                                        <p:cTn id="7" dur="2000"/>
                                        <p:tgtEl>
                                          <p:spTgt spid="307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82"/>
                                        </p:tgtEl>
                                        <p:attrNameLst>
                                          <p:attrName>style.visibility</p:attrName>
                                        </p:attrNameLst>
                                      </p:cBhvr>
                                      <p:to>
                                        <p:strVal val="visible"/>
                                      </p:to>
                                    </p:set>
                                    <p:animEffect transition="in" filter="circle(in)">
                                      <p:cBhvr>
                                        <p:cTn id="17" dur="2000"/>
                                        <p:tgtEl>
                                          <p:spTgt spid="308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AE" sz="5400" b="1" dirty="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أمثلة على </a:t>
            </a:r>
            <a:r>
              <a:rPr lang="ar-AE" sz="5400" b="1" dirty="0" smtClean="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المعلومات العامة </a:t>
            </a:r>
            <a:endParaRPr lang="en-US" sz="5400" b="1" dirty="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sz="quarter" idx="1"/>
          </p:nvPr>
        </p:nvSpPr>
        <p:spPr/>
        <p:txBody>
          <a:bodyPr>
            <a:normAutofit/>
          </a:bodyPr>
          <a:lstStyle/>
          <a:p>
            <a:pPr marL="0" indent="0" algn="r">
              <a:buNone/>
            </a:pPr>
            <a:r>
              <a:rPr lang="ar-AE" sz="3200" dirty="0">
                <a:solidFill>
                  <a:schemeClr val="accent1">
                    <a:lumMod val="50000"/>
                  </a:schemeClr>
                </a:solidFill>
                <a:latin typeface="Arial Unicode MS" pitchFamily="34" charset="-128"/>
                <a:ea typeface="Arial Unicode MS" pitchFamily="34" charset="-128"/>
                <a:cs typeface="Arial Unicode MS" pitchFamily="34" charset="-128"/>
              </a:rPr>
              <a:t>الأحداث والوقائع </a:t>
            </a:r>
            <a:endParaRPr lang="en-US" sz="3200" dirty="0" smtClean="0">
              <a:solidFill>
                <a:schemeClr val="accent1">
                  <a:lumMod val="50000"/>
                </a:schemeClr>
              </a:solidFill>
              <a:latin typeface="Arial Unicode MS" pitchFamily="34" charset="-128"/>
              <a:ea typeface="Arial Unicode MS" pitchFamily="34" charset="-128"/>
              <a:cs typeface="Arial Unicode MS" pitchFamily="34" charset="-128"/>
            </a:endParaRPr>
          </a:p>
          <a:p>
            <a:pPr marL="0" indent="0" algn="r">
              <a:buNone/>
            </a:pPr>
            <a:r>
              <a:rPr lang="ar-AE" sz="3200" dirty="0" smtClean="0">
                <a:solidFill>
                  <a:schemeClr val="accent1">
                    <a:lumMod val="50000"/>
                  </a:schemeClr>
                </a:solidFill>
                <a:latin typeface="Arial Unicode MS" pitchFamily="34" charset="-128"/>
                <a:ea typeface="Arial Unicode MS" pitchFamily="34" charset="-128"/>
                <a:cs typeface="Arial Unicode MS" pitchFamily="34" charset="-128"/>
              </a:rPr>
              <a:t>التاريخية </a:t>
            </a:r>
            <a:endParaRPr lang="en-US" sz="3200" dirty="0">
              <a:solidFill>
                <a:schemeClr val="accent1">
                  <a:lumMod val="50000"/>
                </a:schemeClr>
              </a:solidFill>
              <a:latin typeface="Arial Unicode MS" pitchFamily="34" charset="-128"/>
              <a:ea typeface="Arial Unicode MS" pitchFamily="34" charset="-128"/>
              <a:cs typeface="Arial Unicode MS" pitchFamily="34" charset="-128"/>
            </a:endParaRPr>
          </a:p>
        </p:txBody>
      </p:sp>
      <p:pic>
        <p:nvPicPr>
          <p:cNvPr id="4098" name="Picture 2" descr="https://encrypted-tbn3.gstatic.com/images?q=tbn:ANd9GcRbKbjKq-JwAr2RU7ZdpGUqRsi55XhNztDRoqIcNUyWDx9-zmZH">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62099"/>
            <a:ext cx="4343400" cy="24003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4724400"/>
            <a:ext cx="5334001" cy="1043876"/>
          </a:xfrm>
          <a:prstGeom prst="rect">
            <a:avLst/>
          </a:prstGeom>
          <a:noFill/>
        </p:spPr>
        <p:txBody>
          <a:bodyPr wrap="square" rtlCol="0">
            <a:spAutoFit/>
          </a:bodyPr>
          <a:lstStyle/>
          <a:p>
            <a:pPr algn="r">
              <a:spcBef>
                <a:spcPts val="700"/>
              </a:spcBef>
              <a:buClr>
                <a:schemeClr val="accent2"/>
              </a:buClr>
              <a:buSzPct val="60000"/>
            </a:pPr>
            <a:r>
              <a:rPr lang="ar-AE" sz="2800" dirty="0">
                <a:solidFill>
                  <a:schemeClr val="accent1">
                    <a:lumMod val="50000"/>
                  </a:schemeClr>
                </a:solidFill>
                <a:latin typeface="Arial Unicode MS" pitchFamily="34" charset="-128"/>
                <a:ea typeface="Arial Unicode MS" pitchFamily="34" charset="-128"/>
                <a:cs typeface="Arial Unicode MS" pitchFamily="34" charset="-128"/>
              </a:rPr>
              <a:t>قصص وروايات يسردها </a:t>
            </a:r>
            <a:r>
              <a:rPr lang="ar-AE" sz="2800" dirty="0" smtClean="0">
                <a:solidFill>
                  <a:schemeClr val="accent1">
                    <a:lumMod val="50000"/>
                  </a:schemeClr>
                </a:solidFill>
                <a:latin typeface="Arial Unicode MS" pitchFamily="34" charset="-128"/>
                <a:ea typeface="Arial Unicode MS" pitchFamily="34" charset="-128"/>
                <a:cs typeface="Arial Unicode MS" pitchFamily="34" charset="-128"/>
              </a:rPr>
              <a:t>الأفراد</a:t>
            </a:r>
          </a:p>
          <a:p>
            <a:pPr algn="r">
              <a:spcBef>
                <a:spcPts val="700"/>
              </a:spcBef>
              <a:buClr>
                <a:schemeClr val="accent2"/>
              </a:buClr>
              <a:buSzPct val="60000"/>
            </a:pPr>
            <a:r>
              <a:rPr lang="ar-AE" sz="2800" dirty="0" smtClean="0">
                <a:solidFill>
                  <a:schemeClr val="accent1">
                    <a:lumMod val="50000"/>
                  </a:schemeClr>
                </a:solidFill>
                <a:latin typeface="Arial Unicode MS" pitchFamily="34" charset="-128"/>
                <a:ea typeface="Arial Unicode MS" pitchFamily="34" charset="-128"/>
                <a:cs typeface="Arial Unicode MS" pitchFamily="34" charset="-128"/>
              </a:rPr>
              <a:t> </a:t>
            </a:r>
            <a:r>
              <a:rPr lang="ar-AE" sz="2800" dirty="0">
                <a:solidFill>
                  <a:schemeClr val="accent1">
                    <a:lumMod val="50000"/>
                  </a:schemeClr>
                </a:solidFill>
                <a:latin typeface="Arial Unicode MS" pitchFamily="34" charset="-128"/>
                <a:ea typeface="Arial Unicode MS" pitchFamily="34" charset="-128"/>
                <a:cs typeface="Arial Unicode MS" pitchFamily="34" charset="-128"/>
              </a:rPr>
              <a:t>وتصرفات قاموا بها</a:t>
            </a:r>
            <a:endParaRPr lang="en-US" sz="2800" dirty="0">
              <a:solidFill>
                <a:schemeClr val="accent1">
                  <a:lumMod val="50000"/>
                </a:schemeClr>
              </a:solidFill>
              <a:latin typeface="Arial Unicode MS" pitchFamily="34" charset="-128"/>
              <a:ea typeface="Arial Unicode MS" pitchFamily="34" charset="-128"/>
              <a:cs typeface="Arial Unicode MS" pitchFamily="34" charset="-128"/>
            </a:endParaRPr>
          </a:p>
        </p:txBody>
      </p:sp>
      <p:pic>
        <p:nvPicPr>
          <p:cNvPr id="4100" name="Picture 4" descr="https://encrypted-tbn0.gstatic.com/images?q=tbn:ANd9GcRw9dmWkGj6zhhvucwvWzhjCyS1_6STDG-7s-H2G8Wn9YjSVWHb">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657600"/>
            <a:ext cx="2976770" cy="285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82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circle(in)">
                                      <p:cBhvr>
                                        <p:cTn id="22" dur="2000"/>
                                        <p:tgtEl>
                                          <p:spTgt spid="410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AE" sz="5400" b="1" dirty="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أمثلة على المعلومات العامة </a:t>
            </a:r>
            <a:endParaRPr lang="en-US" sz="5400" b="1" dirty="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4" name="TextBox 3"/>
          <p:cNvSpPr txBox="1"/>
          <p:nvPr/>
        </p:nvSpPr>
        <p:spPr>
          <a:xfrm>
            <a:off x="5257800" y="1676400"/>
            <a:ext cx="3505200" cy="369332"/>
          </a:xfrm>
          <a:prstGeom prst="rect">
            <a:avLst/>
          </a:prstGeom>
          <a:noFill/>
        </p:spPr>
        <p:txBody>
          <a:bodyPr wrap="square" rtlCol="0">
            <a:spAutoFit/>
          </a:bodyPr>
          <a:lstStyle/>
          <a:p>
            <a:pPr algn="r"/>
            <a:endParaRPr lang="en-US" dirty="0"/>
          </a:p>
        </p:txBody>
      </p:sp>
      <p:sp>
        <p:nvSpPr>
          <p:cNvPr id="5" name="TextBox 4"/>
          <p:cNvSpPr txBox="1"/>
          <p:nvPr/>
        </p:nvSpPr>
        <p:spPr>
          <a:xfrm>
            <a:off x="4267200" y="1676400"/>
            <a:ext cx="4495800" cy="1569660"/>
          </a:xfrm>
          <a:prstGeom prst="rect">
            <a:avLst/>
          </a:prstGeom>
          <a:noFill/>
        </p:spPr>
        <p:txBody>
          <a:bodyPr wrap="square" rtlCol="0">
            <a:spAutoFit/>
          </a:bodyPr>
          <a:lstStyle/>
          <a:p>
            <a:pPr algn="r"/>
            <a:r>
              <a:rPr lang="ar-AE" sz="2400" dirty="0">
                <a:solidFill>
                  <a:schemeClr val="accent1">
                    <a:lumMod val="50000"/>
                  </a:schemeClr>
                </a:solidFill>
                <a:latin typeface="Arial Unicode MS" pitchFamily="34" charset="-128"/>
                <a:ea typeface="Arial Unicode MS" pitchFamily="34" charset="-128"/>
                <a:cs typeface="Arial Unicode MS" pitchFamily="34" charset="-128"/>
              </a:rPr>
              <a:t>الشبكات الاجتماعية وكيف يقوم الأفراد بمشاركة الآخرين إهتماماتهم ومعلومات عن أنفسهم, ويتبادلون مواقفهم اليومية </a:t>
            </a:r>
            <a:endParaRPr lang="en-US" sz="2400" dirty="0">
              <a:solidFill>
                <a:schemeClr val="accent1">
                  <a:lumMod val="50000"/>
                </a:schemeClr>
              </a:solidFill>
              <a:latin typeface="Arial Unicode MS" pitchFamily="34" charset="-128"/>
              <a:ea typeface="Arial Unicode MS" pitchFamily="34" charset="-128"/>
              <a:cs typeface="Arial Unicode MS" pitchFamily="34" charset="-128"/>
            </a:endParaRPr>
          </a:p>
        </p:txBody>
      </p:sp>
      <p:pic>
        <p:nvPicPr>
          <p:cNvPr id="5122" name="Picture 2" descr="http://blog.fieldstudy.net/wp-content/uploads/2014/01/social-media_fieldstudypic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 y="1615997"/>
            <a:ext cx="3810000" cy="24059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4724400"/>
            <a:ext cx="3810000" cy="1200329"/>
          </a:xfrm>
          <a:prstGeom prst="rect">
            <a:avLst/>
          </a:prstGeom>
          <a:noFill/>
        </p:spPr>
        <p:txBody>
          <a:bodyPr wrap="square" rtlCol="0">
            <a:spAutoFit/>
          </a:bodyPr>
          <a:lstStyle/>
          <a:p>
            <a:pPr algn="r"/>
            <a:r>
              <a:rPr lang="ar-AE" sz="2400" dirty="0">
                <a:solidFill>
                  <a:schemeClr val="accent1">
                    <a:lumMod val="50000"/>
                  </a:schemeClr>
                </a:solidFill>
                <a:latin typeface="Arial Unicode MS" pitchFamily="34" charset="-128"/>
                <a:ea typeface="Arial Unicode MS" pitchFamily="34" charset="-128"/>
                <a:cs typeface="Arial Unicode MS" pitchFamily="34" charset="-128"/>
              </a:rPr>
              <a:t>أفلام الفيديو لأشخاص وهم يقومون بأشياء مثرة للإهتمام ومسلية أو مضحكة أحيانا</a:t>
            </a:r>
            <a:endParaRPr lang="en-US" sz="2400" dirty="0">
              <a:solidFill>
                <a:schemeClr val="accent1">
                  <a:lumMod val="50000"/>
                </a:schemeClr>
              </a:solidFill>
              <a:latin typeface="Arial Unicode MS" pitchFamily="34" charset="-128"/>
              <a:ea typeface="Arial Unicode MS" pitchFamily="34" charset="-128"/>
              <a:cs typeface="Arial Unicode MS" pitchFamily="34" charset="-128"/>
            </a:endParaRPr>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689555"/>
            <a:ext cx="3657600" cy="244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7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circle(in)">
                                      <p:cBhvr>
                                        <p:cTn id="17" dur="2000"/>
                                        <p:tgtEl>
                                          <p:spTgt spid="51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AE" sz="5400" b="1" dirty="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المعلومات الخاصة</a:t>
            </a:r>
            <a:r>
              <a:rPr lang="ar-AE" dirty="0" smtClean="0"/>
              <a:t> </a:t>
            </a:r>
            <a:endParaRPr lang="en-US" dirty="0"/>
          </a:p>
        </p:txBody>
      </p:sp>
      <p:sp>
        <p:nvSpPr>
          <p:cNvPr id="3" name="Content Placeholder 2"/>
          <p:cNvSpPr>
            <a:spLocks noGrp="1"/>
          </p:cNvSpPr>
          <p:nvPr>
            <p:ph sz="quarter" idx="1"/>
          </p:nvPr>
        </p:nvSpPr>
        <p:spPr/>
        <p:txBody>
          <a:bodyPr>
            <a:normAutofit/>
          </a:bodyPr>
          <a:lstStyle/>
          <a:p>
            <a:pPr marL="0" indent="0" algn="r">
              <a:buNone/>
            </a:pPr>
            <a:r>
              <a:rPr lang="ar-AE" sz="2800" dirty="0">
                <a:solidFill>
                  <a:schemeClr val="accent1">
                    <a:lumMod val="50000"/>
                  </a:schemeClr>
                </a:solidFill>
                <a:latin typeface="Arial Unicode MS" pitchFamily="34" charset="-128"/>
                <a:ea typeface="Arial Unicode MS" pitchFamily="34" charset="-128"/>
                <a:cs typeface="Arial Unicode MS" pitchFamily="34" charset="-128"/>
              </a:rPr>
              <a:t>هي المعلومات التي تخص شخص محدد أو مجموعة محددة من الأشخاص ويمكن أن تسبب ضررا إذا تم نشرها للآخرين وهذا يشمل المعلومات التي يمكن استخدامها لتحديد هوية الشخص أو سرقة الممتلكات أو الأموال, أو الإضرار بشخص </a:t>
            </a:r>
            <a:r>
              <a:rPr lang="ar-AE" sz="2800" dirty="0" smtClean="0">
                <a:solidFill>
                  <a:schemeClr val="accent1">
                    <a:lumMod val="50000"/>
                  </a:schemeClr>
                </a:solidFill>
                <a:latin typeface="Arial Unicode MS" pitchFamily="34" charset="-128"/>
                <a:ea typeface="Arial Unicode MS" pitchFamily="34" charset="-128"/>
                <a:cs typeface="Arial Unicode MS" pitchFamily="34" charset="-128"/>
              </a:rPr>
              <a:t>ما. </a:t>
            </a:r>
            <a:endParaRPr lang="en-US" sz="2800" dirty="0">
              <a:solidFill>
                <a:schemeClr val="accent1">
                  <a:lumMod val="50000"/>
                </a:schemeClr>
              </a:solidFill>
              <a:latin typeface="Arial Unicode MS" pitchFamily="34" charset="-128"/>
              <a:ea typeface="Arial Unicode MS" pitchFamily="34" charset="-128"/>
              <a:cs typeface="Arial Unicode MS" pitchFamily="34" charset="-128"/>
            </a:endParaRPr>
          </a:p>
        </p:txBody>
      </p:sp>
      <p:sp>
        <p:nvSpPr>
          <p:cNvPr id="4" name="AutoShape 2" descr="data:image/jpeg;base64,/9j/4AAQSkZJRgABAQAAAQABAAD/2wCEAAkGBxQTEhQUExQVFhUXFRUYGBgVFRUVFxoXFRQWFhQbGhQYHCggGBslHBQUITEhJSkrLi4uFx8zODMsNygtLisBCgoKDg0OGhAQGiwkHyQsLCwsLCwsLSwsNCwsLDUsNDQ0NCwsLCwsLyw0LCw0LCw0LCwsLCwsLCwsLCwsLCwsLP/AABEIAOEA4QMBIgACEQEDEQH/xAAcAAABBQEBAQAAAAAAAAAAAAAAAQIDBAUGBwj/xABMEAABAgMCCQgFCAgEBwAAAAABAAIDESEEMRIiMkFRYbHh8AUGQnGBocHSE3KRotEHFFKCo9Pi8SMzU2Jzg5OzNEPCwxUWJFSStOP/xAAaAQEBAAMBAQAAAAAAAAAAAAAAAwIEBgUB/8QAJhEBAAIBAgUEAwEAAAAAAAAAAAECAwQRMTNRcZEFEiEyFUFhE//aAAwDAQACEQMRAD8A9uJJOpIXzMh2nw60PmaDtPw1pCei38t6BXPrIdurehz8wqeKlIaYrb+KlGTQVceJnUgVz5UvPHchzpCtSUmTU1ce/ci6rr+KBAuFITN/FAgOkJuokAljO/LesLlTl/BcWQm+kijN0Ga3kXu/dHcg24kcMaXxHBjRncQABrJWHG51sJIgw3xTmkMBna419gKoQ+SnRXCJanmIRUNuYOptwV7DYBIABo0UnuQV/ntui3GHBbqGE72up3KP/h0V5x7VGIz4LiwHqDZJ0flMXCg2qlG5YzA04uQWDyDCJkXPdpLnk7UjubtnnIN6zO5Z7+Wcw/JN/wCNSoEGg/m3AuaDPruTX838H9XFiA5pPcNhVNvLUutTwuWQM8yUEjoFthZFoe7U6T5/+U0+HzotUL9fCa8aWzYfEHuU0DlQXkzPFArbYrHCbpfBBY5M502eLQuwH/QiYp6gbnHqK2Wuzmi4638gQ4gLpS1LPstvtNkIDpxII6DjcP3XZuq5B6CxxNTQZviUMdOubbuVDkrlSHam4UM4ovaaOB0OGYbVdONQZO3UNSBwdM0u06epGHMyF2c+ASEzoKAXnwCCei3tOjegUvrIdp0b0OfmF+zrSEyxW37NZRk0FSeJlArnyoKniqXClrJTcnW49+5DRKpvPEggkQhCBj3G4e3RvSGmK2/ipSvdmF54mUmTQVceJnUgMmgq48TOpGTU1ce/cjJvq49+5F1XX8UCAuq6/igQBLGd+W9AEsZ35b1j84+UnQmAN/WxCWwx9H6Tz1A+0hBT5a5UfEeYEEyI/WPHQGcA/T0nN13FhsTITaCQ13nWUnJtiEKGJ9ZJvJzklZ/KnKE+rbuQWLdyl7Nu5YNt5WJoDRZtut5dnorvInNqNaan9HD+kRU+qPFBnx+UCaTS2ezR4tIcN7tYaZe00XovJvNmzwZBjA5+d78Yj4FbIAbitFeKlB5hC5r2w09GAf3nDvlNS/8AJtrFP0cz++fKvS8mgq48TOpGTrce/cg80fzPtbczCTofXvCrR+QLXDq6E4+qWu9gBmvVLqmpPEggCWM6/ZvQeOm0PhnHDmnQ4EH2FaFk5VM5kr0y0WRkQH0rGubocAR261yvKvMdj5vgH0ZvDHElp7b2oI7ByrhXmmj4rVc1sYVydu5efxBEgvwIjS0jMc40g5wt7kvlOchOm1Ay22OJZ4npYBlK/Q4Z2kZwuz5D5XbaoYLMUijxnadA+KozEVuDmz7lzDojrFaA9k8A0eBnafEXhB6MT0W9p0b0EyxW37NZTIMYFrfRmYcAQc0jWafk0FSeJlAZNBUniZRk63Hv3Iydbj37kZNTUniQQGTU1J4kENbndfsQBLGdfs1DWho6TuwaN6CSaETQgY90rqk8exJk31ce/cleQNZKQUq6/igQF1XX8UCAJYzvy3oAljO/LegCeM6krho1nWgAJ4zuwaNZ1rkrM/5zaYkc5DMSHok289pmfYtzl+1FlnixLpNk31nYrT7SFk8lWfAgNFwA9p+CBnKlqpq27lx3KVrwidC1uW7TOYFyzOQOTfnVoazoDGedQzdvxQbHM/m16WUaKMTotOfWV392KykvYN6RrQAGMEgBLUB8U4mWK2/ipQBpitv4qUZNBVx4mdSMmgq48TOpGTrce/cgMnW49+5F1TUniQRdU1J4kEASxnX7N6AAljOv2b0AdJ1JXDRvQB0nU0DRvSAYVTdmHiUABhVN2YeJRlert3IyvV27kE4VBk7dQ1IKPLHJUO1MwHigucMoH906Nq8ytlliWaKYT81zhc5uYjii9cJnQUAvPgFhc7+SBaIJDB+khguaR3t7Ze2SDE5Ft85NH5K/y5ZA+GQBUCf5rj+R7VIgBdzZHgskKk8TKCnzC5QOA+zmrmGbfVd8DP2hdZk63Hv3LzuxRPm1vYfpEsOvCu78FeiZNTUniQQGTU1J4kEASxnX7NQQBLGdfs1BAHSdTQNG9AAdJ1NA0b0NrU3Zh4lAE6m7MPEoacKvR27kEk0ISoI3SFTfxQJAJYzvy3pXADGOZIBPGdSVw0azrQAE8Z1JXDRrOtAGFU3Zh4lAGFU3Zh4lJlert3IOf55RMJkJmZ8Zo6w0Od7JhqW2OxZC4U65Zgo+dTsKPZG9HCiHrlgCntTuUziyFwvPgEHF8sRZkgLp/k6ssoT3i97pT0NbT2zmuR5VNSAvROaDcGxwQ28twv8AyM5lBskyxW38VKMmgq48TOpGTQVceJnUjJ1uPfuQGTrce/ci6pqTxIIuqak8SCAJYzr9m9AASxnX7N6AOk6krho3oA6TqSuGjekAwqm7MPEoFAwqm7MPEpMr1du5GV6u3cg41Bk7dQ1IA41Bk7dQ1JSZ0FALz4BBM6CgF58Agnot7To3oAnot7To3oJlitv4qUEyxW37NZRk0FSeJlB5Zy5ZPm9siMFxOG3qfXuMx2LqeRImJpJ71lfKFBwY8F95cwg68F0/9avc3DJszfxQIMfnaMCIH9IEHtFRJei2d82tec7QRqmMy8+55tqCdHsXbc33YVmgvd+yZLViivWgvgdJ3YNG9AE6m7MPEoAnU3Zh4lJlert3IDK9XbuSg4V2Tt3IyrsnbuQHTMhcLz4BBJJCJIQMc2szm4mkAwqm7MPEpXNma3DN8U3K9XbuQGV6u3cgnCoMnOdOoIJwqDJznTqCUmdG0AvPgEHNc6TO0WQDN6Yf2rk7lM4uC38t6bzp/wARZA3N6bs/VJ3KdGyF/FSg4TlWhkF6TzWMrHAlUmG3Zn1LzblWh1r0nmtJtjgG8mG3tpsQauTrce/ci6pqTxIIuqak8SCAJYzr9m9AASxnX7N6AOk6krho3oA6TqaBo3pAMKpuzDxKAAwqm7MPEoyvV27kZXq7dyDjUGTt1DUgDjUGTt1DUlJnQUAvPgEEzoKAXnwCCei3tOjegCei3tOjegmWK2/ZrKCZYrb9msoyaCpPEygMmgqTxMoydbj37kZOtx79yMmpqTxIIOG+Udsn2Ym8iLthUCn5t0bMqH5RwcOzE3yi9lYSm5tjFmc3cgzeeQqCfZoXY82GzslnJuEJkh9UVK4/njUgm7Muv5sDCslnnkiEztxR3INPK9XbuS5V2Tt3JMr1du5KTOgoBefAIAmdBQC8+AQD0W5r9W9BPRb2nRvSgyxRx1oHyQiSEDHNn1bdyaThUGTnOnUE54Jpmz69SQmdG0AvPgNaAJnRtALz4BBPRb2nRvQT0W9p0b0EyxW38VKDmudIlaLGBf8Apv8AaqU7lKjZCpPEymc6BK0WOVT+m/2r0/lKjdJPHsQcJyrQnSvSea0hY4BN/o27LgvNuVaEzvXpPNUSskBzv2bZaqbUGqBLGdfs3oA6TqaBo3oA6TqSuGjekAwqm7MPEoADCqbsw8SjK9XbuRlert3IONQZO3UNSAJwqDJ26hqSkzoKAXnwCCZ0FALz4BBPRb2nRvQBPRb2nRvQTLFbfs1lBMsVt+zWUZNBUniZQGTQVJ4mUZOtx79yMnW49+5GTU1J4kEBk1NSeJBAEsZ1+zUEASxnX7NQ1oA6TuwaN6Dh/lHnh2YnRFkNFYXepubYm2Zu4qVD8o5m+zE3Siy9sK9S83BNuragoc8TORzbV13NnGslnGb0TJ68Udy5LniZ3XbV1vNkzslnAu9EyZ+qKBBqEzoKAXnwCCei3tOjegnot7To3oJlitv2aygCZYrb9msoEm0FSeJlGTQVJ4mUNGDrJ79yCRCEIGPmaDtPwSE9FvadG9K8m4dp0b0hMsVt/FSgCZYrb+KlZfOHl2HYYbXxA92G/AGAGk4RY90zMikmHuWpk0FXHiZ1LiPlabKywM5Npb/Yj9yrgpF8kVnhKea01pMwyuWeesCJFgRGsi/o/SYWEGAnCwJSk8/RKS0c+YLh+riz14HdjLgymhe5HpuCf1Pl5sazI3bXys15nJw7Pgux5C58WeHBhMe2MSxgbRgImBfPCqvNW8cTUsPi7zLL8Zg/vlnGqyPWG8/LM41ZHlmHox7TjKYc9LO7oxpfw7++5eXQa8N86vQjPq+r51G3p+GOvlSNRd6QOdsF1A2LLP8AozXUp2844TqNEQDOcDuC8+gHMP8AT94tWzHMNjae+te+jxxwVrmtLtG8sMOK0OH1bt6lPKDQJNBnxUrm7MZUF/Z7TVaQo2QqTxMrUthrCsXmVx/K7GUk4k6h7TVQu5wwmXteSf3RXvuWZaABrJ7++5ZloEqm/s9gxlSmnpPFjOSYb551QW1c2KTqYPYKqH/nOzirmxp+oKd65S0NF58POs2KBef9PnW1TRYp6pTmvDtzz7s85uZG1DAFPevUT/lCs05lkeQuGA32nGXn8UcU86pRRPgeZbFfTsE9fKc6nI6fnhzrg2p0Ew2xAIeHPDaBPCwJSkT9EpvJvPGFDEiyIRnlg19pXIOHFPMmELP8Zg/vlOdVkdZy7zqhx6MY9vXg+BW7yZ8oNmg2aHDLI04cMBxa1hGK2spvE15qEloOI71XbCp29Owx18sJ1mV9EtfQBucT6p5ynZNBUniZUdnxWNAqS0bLypMnW49+5eA9cZOtx79yGiVTUniQRk1NSeJBDW53X7NQQSIRNCBj3Zhee7WUmTQVceJnUle6V15SZOtx79yAydbj37lxHytNlZYJN5tLf7EegXb3VNSeJBcP8rLT81gE3/OW9n6COtjSc6vdHUcq3Z5cU0JxTQuoq8WEjeOJKaHxX8KhbxxNTQ+L/Ms1YXIJn+f4FehHRt/AqMHih86vQtA2HzqF9lar0A5ht/8AmtWzGVBf1/gWXA0DYfvFqWalBf2+daWXZerVsxlQVJ4mcVaTcVuknv3LOstNZPXX3lPG5SgQh+ljQmO0PisYeoBzl5+Ti2K8DbRSpv4oKLMj6Ttu91X/AEzXDDa5rxpY4Ob2FrpKhHGc+NPeVcbCzNtGk7fwLNjV/P8AAtK0CdTd2+dZ0avV1Hzrex7IWUIpn1df4FSimf5/gV6NXq7fOqMbi/zLcpsjZVdxxgqMqR3F/mUZVZSkgSWjId6rthShJaMh3qu2FSulL6Hs+KxudxA7abFJk1NSeJBR2bFY0mpLRsuCkAljOv2aguRdCAJYzr9moIaOk7sGjegDpO7Bo3oaJ1NBmHiUEk0ImhAx5A1kpLqmpPEglcQKm/igSASxnX7N6AAljOv2b1w/ysz+awCf+5bIfyI/eu4A6TqSuGjeuH+Vkk2WAc3zlsh/Ij1WxpOdXujqOVbs8uKaE4poXUVeLB7eLvgpmcZPlUTeL/ipoc9fvfFZqwtwdHl8qvQpXCXueRU4M80/f8yvQQRpn/M8y17q1XIEhon9TyLSZFbDaXuIAAmTi3dQZ3a1QgAjTP8AmedU+cccjAhzvHpHZV0y2GKk0m2IesNK0ssrV+FblPlyJEnjGHD+iCGkj9942CnXeuXfzgszDIOn6jae0yB6wsPndyo50QwWnFbla3XmeoXdYOpc51LQvn9s7VVrj93zL0nk3laFEdhQomDEF0psf2Gk+wldhyRy0YhEOMRhdB0mgOOhwlIO0ESBukDLC8Ha8tNDXSPBeg83uUDHhYxx2mTiKGd7XUuPi0rLFl987TxfLV9nzHB6FaK9X1a+6s2MZ6JfV8iuwbQYsNj64zcaWHLCaS18pOoMJrlVjTzT9/zL0cUxMJWZ8Y9Xu+VUY3GT5VoRp3Cfv+ZUYwOv3/MtyiNlR3F3wUZUru33vioiqylJAktGQ71XbClCSPkO9V2wqV0pfQ9mEmNc6/BHZS4KQDpO7Bo3qOzDFa52ZokNFNqkAnU0AuHiVyLoQBOpoMw8ShuNXo5te5Jlert3JQcK7J27kEk0ISoI3SGMUgHSdSVw0b0rm5zmTQMKpuzDxKAAwqm7MPErifladOywNHzlstf6COu2yvV27lxPytOnZYMrvnLa/wAiPctjSc6vdHUcq3Z5aU1OcmhdRV4sHjs7lKyWr3Pgo29vep4c9fvrNWFmDL933Pgr0HBH0Z/y/gqsGY+l9or0GY+l9ooXlWq1AwRU4M/5fwWby7+uF36phEpSl6SKM1LwVrwJ3nC+1UHOCxudDEWRnDnhCTv1ZlhGv0SAeouWjlWiPh4ty40iPFBv9I/vcSO4hUl2nOfkQxf0sITdIYQF7gBQjSZSEtAHbxj2FpkRI59W9eTlpNbNmlomCXLreYsMyinNiDtxz49653k/k6JFdJjZnOcw1k5l6FyPyb6NrIMPGe433YTyKk6GgCugNVNPSfd7v0xy2+NnT8lEGAy6+Jfg/tXjOOtMjyuGD9n8FpGFgNbDZhSa0Nnj5hKchnN/aqMadwwvtF6uLg17M6NK4YP2fwVGNLV7nwWjGmPpfaKlFn+9763aSjZSdLV7vwTDxcpXT1+8ozxeqylJoSR8h3qu2FKEkfId6rthUrpS+h7MJtaTcGiQ7Lyn5Xq7dyjswwmtnkyHbTYpMr1du5ci6EZXq7dyUOmZC4XnwCCZ0F2c+AQD0W5r9W9BJJCJIQMc2ZrcM3iU3K9XbuTnNnfdt3JpxqDJ26hqQBxqDJ26hqXE/K07/pYIFwtLf7Eei7cmdBQC8+AXEfK2R81gAZrS3+xHWxpedXujqOVbs8tKanFNC6irxYPHZ3KWHLV7nxUbeL/gp4ZOv3vgs1YWYMv3fs/ir0HBvOD9n8VUgk319/yq9BJvM/tPKoXVhbs4becH7L4rVskqHFErv1ftvWdAmb8KX8zyrUs0zpl9evurSyr1cfytAay0RmMGCwOYWtFww4EJ7paBhPcQM015dy//AImP/Fi/3HL1bnAZ2u0aJwf/AFYC8p5f/wATH/ixf7jloaj6QzxfaW/zDGLH64P+8vR+a0FuBFfIYfpTDwjKjBCgvwRM0xnuJlfSdwXnHMPJj9cH/eXpnNQ/oYoF/wA4dp/YWfQFTD9IfLfeVm0yFBg/Z/FZsbBF2DP+X8Vq2gkUE5/X8qzo0xpn/M8q38admdFkPo/Z/FUYstXufFaMaev3/KqMWeefv/BbdEbKbpavdTDxcpXT1+98FGVWUpNCS0ZDvVdsKUJLRkO9V2wqN0pfQ1nxmt+jIdtNilJnQXZz4BRWcza0C7BEz2XBSk9FvadG9ck6EE9FvadG9KDLFH5daQmWK2/ZrKUSFBeeJlA+SEIQMeCaZs+vUkJnQUAvPgEr5mgoM58AkJ6Le06N6AJ6Le06N64j5WpCywAP+5b/AGI967cmWK2/ZrK4j5WmgWWAM/zlp+wjrY0nOr3R1HKt2eWlNCcU0LqKvFg9vF3xU0PjJ8yibxxJTQ+L/Ks1YW4Mr6e75leggavc86pQOL/Ir0GZ6us+RQvurVdgSJzS+p51q2auiX1a+8syASerrd92tSzkmgu7fItLLuvVynOD/Fx5XTg/+rAXlXL4/wCpj/xYv9xy9X5xMlao2h3oiOoWeEw+8x3sXmXLfJkZ1pjEQYpHpYhBEN5BBe6UiBULQzxvSGeP7S1eYhxY/XB/3l6XzVMoEUZ/nDtH7Cz6SvOuZlmiMbGw4b2TMKWGxzZy9NOUxW8e1ekc1mlsB5+lHeRrAhQWaDnY72KmH4pD5b7ysWiQ0E/V8yzYwA0T+p51p2ilTf2+RZ0bSdrvIt/HunZQiyvMvd8yoxez3fMr8XSfHyKjF4v8q26I2VXcXfFRlSO4v8qjKrKUkCS0ZDvVdsKUJLRkO9V2wqN0pfQ8A4rWt+iJnRTapCZYrb9msqOzmTGtbfgjspeVJk0FSeJlck6EZNBUniZQ0YOsnv3Iydbj37kNEqmpPEggkQhCBjybh2nRvSEyxW37NZSvdmF+zWkyaCpPEygMmgqTxMriPlabKywM5NpbP+hHXb5Otx79y4j5WmyssAm82lv9iPQLY0nOr3R1HKt2eWlNCcU0LqKvFhI3jiamhjiX4lA3jiSmh8XeVZqwuwRP8vxq9Cr1dX41Qg14HkV6Fxk+RQvurVfgVoNn/wBFq2bQNl3vrKgHMNrfu1qWY5h4eRaWXdeqDl/kUxmtdCE4rBKVBhsmTLCJo4EkidMYjPMcdGOAS182OF7XgscOtrqr06zGVBUnq9pxVo4IDa4x1yPhQLTnJNZUnHFnlHJ1hiRzKEJgmryDgDTN1xP7or1Xrs4VlbBhtY2ZDRITFSZkk0deSSTrK2bRSpqbtwosy0UqfDyrOtptL57YqzbQM52fjWbGGc7PxrRtGk+HkWdGrU7R5Fu490rKMUcS/GqUXin41di14HkVKLXgeVbdEbKruOMJRlSO4u8qjKrKUkCS0ZDvVdsKVJaMh3qu2FSulL6Hs5kxoFSWjZeVJk63Hv3KOz4rG53EDtpsUmTU1J4kFyLoRk1NSeJBDWyq6/ZqCAJYzr9moIaOk7sGjegkmhE0IGPdKgvPFUmTrce/cnOprJTWtlU1PFAgMmpqTxILh/lZafmsAm/5y3s/QR13DW9J1+xc7z65Efa7KQyXpGPERjSZAloc0iektc7tkrae0Vy1meqWas2xzEPGCmhW43JsdpIdAjAjN6KJtAkUz5jF/Yxv6UTyrp65KbcY8vGis9EbeL/ipoYOv3vMkFji/sY39GJ5FKyyxP2Mb+g/7tZ/6U6x5UiJ6LMGev3vMr0Kdwn7/nVGHBf+yi/0H/dq3DaR/lxf6D/ulG969VYaMCdwn7/nWrZqUE5/W78ZYsF8v8uJ/Qd90tGz2lrejEn/AAH/AHS08k/1ares1NZPX8Voso2ZqTxILDs1vhipw5/wYn3avw+VYUpkun/Ci09xaF+LYrJY4lU39tO9ZscZz/qp7ymi8owzU4eoeiiU9y9Z8a1tNZP1D0MT7tVxsLK9oBNTOX1vMs2MCdMvr+dW48YHoRJfwH/dqhGJP+XFl/Af90t2lo6oWVY0zpl9bzKlGnr97zK5FhuN0KL/AEH/AHaqxbO83Qov9B/3a26Xr1hGYU38X/FRFWTZIuaDG/ov8iabFF/Yxv6MTyqk5KdY8pzE9FcJI+Q71XbCrAsMX9jG/pRPgtDknm5HtDwwQojWkgPc9rmAN6UsKUzLQo5MtKxvMwwjHa07RD2+zYrGk1JaNlwUgEsZ1+zUEkKHggE3gS6upK1vSd2DRvXKveAHSd2DRvQ0TqaDMPEoDZmZuzDxKUAk6tqB80ImhAIQhAFBQhA16QpEIFCAkQgGoCEIBGdCEAgoQgHIchCBShIhAoSBCEAEBCEBnT2pEIHFBQhAFBQhAiEIQf/Z">
            <a:hlinkClick r:id="rId2"/>
          </p:cNvPr>
          <p:cNvSpPr>
            <a:spLocks noChangeAspect="1" noChangeArrowheads="1"/>
          </p:cNvSpPr>
          <p:nvPr/>
        </p:nvSpPr>
        <p:spPr bwMode="auto">
          <a:xfrm>
            <a:off x="120650" y="-2103438"/>
            <a:ext cx="4381500" cy="4381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657600"/>
            <a:ext cx="2752725"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41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AE" sz="5400" b="1" dirty="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أمثلة على المعلومات الخاصة </a:t>
            </a:r>
            <a:endParaRPr lang="en-US" sz="5400" b="1" dirty="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sz="quarter" idx="1"/>
          </p:nvPr>
        </p:nvSpPr>
        <p:spPr/>
        <p:txBody>
          <a:bodyPr/>
          <a:lstStyle/>
          <a:p>
            <a:endParaRPr lang="en-US" dirty="0"/>
          </a:p>
        </p:txBody>
      </p:sp>
      <p:sp>
        <p:nvSpPr>
          <p:cNvPr id="4" name="TextBox 3"/>
          <p:cNvSpPr txBox="1"/>
          <p:nvPr/>
        </p:nvSpPr>
        <p:spPr>
          <a:xfrm>
            <a:off x="1524000" y="2173069"/>
            <a:ext cx="2699778" cy="707886"/>
          </a:xfrm>
          <a:prstGeom prst="rect">
            <a:avLst/>
          </a:prstGeom>
          <a:noFill/>
        </p:spPr>
        <p:txBody>
          <a:bodyPr wrap="none" rtlCol="0">
            <a:spAutoFit/>
          </a:bodyPr>
          <a:lstStyle/>
          <a:p>
            <a:r>
              <a:rPr lang="ar-AE" sz="4000" dirty="0">
                <a:solidFill>
                  <a:schemeClr val="accent1">
                    <a:lumMod val="50000"/>
                  </a:schemeClr>
                </a:solidFill>
                <a:latin typeface="Arial Unicode MS" pitchFamily="34" charset="-128"/>
                <a:ea typeface="Arial Unicode MS" pitchFamily="34" charset="-128"/>
                <a:cs typeface="Arial Unicode MS" pitchFamily="34" charset="-128"/>
              </a:rPr>
              <a:t>كلمات المرور</a:t>
            </a:r>
            <a:endParaRPr lang="en-US" sz="4000" dirty="0">
              <a:solidFill>
                <a:schemeClr val="accent1">
                  <a:lumMod val="50000"/>
                </a:schemeClr>
              </a:solidFill>
              <a:latin typeface="Arial Unicode MS" pitchFamily="34" charset="-128"/>
              <a:ea typeface="Arial Unicode MS" pitchFamily="34" charset="-128"/>
              <a:cs typeface="Arial Unicode MS" pitchFamily="34" charset="-128"/>
            </a:endParaRPr>
          </a:p>
        </p:txBody>
      </p:sp>
      <p:sp>
        <p:nvSpPr>
          <p:cNvPr id="5" name="AutoShape 4"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a:hlinkClick r:id="rId2"/>
          </p:cNvPr>
          <p:cNvSpPr>
            <a:spLocks noChangeAspect="1" noChangeArrowheads="1"/>
          </p:cNvSpPr>
          <p:nvPr/>
        </p:nvSpPr>
        <p:spPr bwMode="auto">
          <a:xfrm>
            <a:off x="120650" y="-1004888"/>
            <a:ext cx="2171700" cy="2105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406108"/>
            <a:ext cx="3581400" cy="258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descr="https://encrypted-tbn0.gstatic.com/images?q=tbn:ANd9GcSD8IIHt2SB51wHHDVwnoOsWhKY_MHHw5uZAaQHmluqauWFSzmv">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642142"/>
            <a:ext cx="3124200" cy="20916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38600" y="4886980"/>
            <a:ext cx="4724400" cy="584775"/>
          </a:xfrm>
          <a:prstGeom prst="rect">
            <a:avLst/>
          </a:prstGeom>
          <a:noFill/>
        </p:spPr>
        <p:txBody>
          <a:bodyPr wrap="square" rtlCol="0">
            <a:spAutoFit/>
          </a:bodyPr>
          <a:lstStyle/>
          <a:p>
            <a:pPr algn="r"/>
            <a:r>
              <a:rPr lang="ar-AE" sz="3200" dirty="0">
                <a:solidFill>
                  <a:schemeClr val="accent1">
                    <a:lumMod val="50000"/>
                  </a:schemeClr>
                </a:solidFill>
                <a:latin typeface="Arial Unicode MS" pitchFamily="34" charset="-128"/>
                <a:ea typeface="Arial Unicode MS" pitchFamily="34" charset="-128"/>
                <a:cs typeface="Arial Unicode MS" pitchFamily="34" charset="-128"/>
              </a:rPr>
              <a:t>معلومات </a:t>
            </a:r>
            <a:r>
              <a:rPr lang="ar-AE" sz="3200" dirty="0" smtClean="0">
                <a:solidFill>
                  <a:schemeClr val="accent1">
                    <a:lumMod val="50000"/>
                  </a:schemeClr>
                </a:solidFill>
                <a:latin typeface="Arial Unicode MS" pitchFamily="34" charset="-128"/>
                <a:ea typeface="Arial Unicode MS" pitchFamily="34" charset="-128"/>
                <a:cs typeface="Arial Unicode MS" pitchFamily="34" charset="-128"/>
              </a:rPr>
              <a:t>الحساب المصرفي </a:t>
            </a:r>
            <a:endParaRPr lang="en-US" sz="3200" dirty="0">
              <a:solidFill>
                <a:schemeClr val="accent1">
                  <a:lumMod val="50000"/>
                </a:scheme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03869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circle(in)">
                                      <p:cBhvr>
                                        <p:cTn id="7" dur="2000"/>
                                        <p:tgtEl>
                                          <p:spTgt spid="71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circle(in)">
                                      <p:cBhvr>
                                        <p:cTn id="17" dur="2000"/>
                                        <p:tgtEl>
                                          <p:spTgt spid="717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AE" sz="5400" b="1" dirty="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أمثلة على المعلومات الخاصة </a:t>
            </a:r>
            <a:endParaRPr lang="en-US" sz="5400" b="1" dirty="0">
              <a:solidFill>
                <a:schemeClr val="bg2">
                  <a:lumMod val="5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58233"/>
            <a:ext cx="3381375" cy="2532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43000" y="2286000"/>
            <a:ext cx="4140877" cy="584775"/>
          </a:xfrm>
          <a:prstGeom prst="rect">
            <a:avLst/>
          </a:prstGeom>
          <a:noFill/>
        </p:spPr>
        <p:txBody>
          <a:bodyPr wrap="none" rtlCol="0">
            <a:spAutoFit/>
          </a:bodyPr>
          <a:lstStyle/>
          <a:p>
            <a:r>
              <a:rPr lang="ar-AE" sz="3200" dirty="0">
                <a:solidFill>
                  <a:schemeClr val="accent1">
                    <a:lumMod val="50000"/>
                  </a:schemeClr>
                </a:solidFill>
                <a:latin typeface="Arial Unicode MS" pitchFamily="34" charset="-128"/>
                <a:ea typeface="Arial Unicode MS" pitchFamily="34" charset="-128"/>
                <a:cs typeface="Arial Unicode MS" pitchFamily="34" charset="-128"/>
              </a:rPr>
              <a:t>معلومات البطاقة الائتمانية</a:t>
            </a:r>
            <a:endParaRPr lang="en-US" sz="3200" dirty="0">
              <a:solidFill>
                <a:schemeClr val="accent1">
                  <a:lumMod val="50000"/>
                </a:schemeClr>
              </a:solidFill>
              <a:latin typeface="Arial Unicode MS" pitchFamily="34" charset="-128"/>
              <a:ea typeface="Arial Unicode MS" pitchFamily="34" charset="-128"/>
              <a:cs typeface="Arial Unicode MS" pitchFamily="34" charset="-128"/>
            </a:endParaRPr>
          </a:p>
        </p:txBody>
      </p:sp>
      <p:sp>
        <p:nvSpPr>
          <p:cNvPr id="6" name="TextBox 5"/>
          <p:cNvSpPr txBox="1"/>
          <p:nvPr/>
        </p:nvSpPr>
        <p:spPr>
          <a:xfrm>
            <a:off x="5105400" y="4851533"/>
            <a:ext cx="3579495" cy="1077218"/>
          </a:xfrm>
          <a:prstGeom prst="rect">
            <a:avLst/>
          </a:prstGeom>
          <a:noFill/>
        </p:spPr>
        <p:txBody>
          <a:bodyPr wrap="square" rtlCol="0">
            <a:spAutoFit/>
          </a:bodyPr>
          <a:lstStyle/>
          <a:p>
            <a:pPr algn="r"/>
            <a:r>
              <a:rPr lang="ar-AE" sz="3200" dirty="0">
                <a:solidFill>
                  <a:schemeClr val="accent1">
                    <a:lumMod val="50000"/>
                  </a:schemeClr>
                </a:solidFill>
                <a:latin typeface="Arial Unicode MS" pitchFamily="34" charset="-128"/>
                <a:ea typeface="Arial Unicode MS" pitchFamily="34" charset="-128"/>
                <a:cs typeface="Arial Unicode MS" pitchFamily="34" charset="-128"/>
              </a:rPr>
              <a:t>الرقم </a:t>
            </a:r>
            <a:r>
              <a:rPr lang="ar-AE" sz="3200" dirty="0" smtClean="0">
                <a:solidFill>
                  <a:schemeClr val="accent1">
                    <a:lumMod val="50000"/>
                  </a:schemeClr>
                </a:solidFill>
                <a:latin typeface="Arial Unicode MS" pitchFamily="34" charset="-128"/>
                <a:ea typeface="Arial Unicode MS" pitchFamily="34" charset="-128"/>
                <a:cs typeface="Arial Unicode MS" pitchFamily="34" charset="-128"/>
              </a:rPr>
              <a:t>الشخصي ورقم </a:t>
            </a:r>
            <a:r>
              <a:rPr lang="ar-AE" sz="3200" dirty="0">
                <a:solidFill>
                  <a:schemeClr val="accent1">
                    <a:lumMod val="50000"/>
                  </a:schemeClr>
                </a:solidFill>
                <a:latin typeface="Arial Unicode MS" pitchFamily="34" charset="-128"/>
                <a:ea typeface="Arial Unicode MS" pitchFamily="34" charset="-128"/>
                <a:cs typeface="Arial Unicode MS" pitchFamily="34" charset="-128"/>
              </a:rPr>
              <a:t>جواز السفر </a:t>
            </a:r>
            <a:endParaRPr lang="en-US" sz="3200" dirty="0">
              <a:solidFill>
                <a:schemeClr val="accent1">
                  <a:lumMod val="50000"/>
                </a:schemeClr>
              </a:solidFill>
              <a:latin typeface="Arial Unicode MS" pitchFamily="34" charset="-128"/>
              <a:ea typeface="Arial Unicode MS" pitchFamily="34" charset="-128"/>
              <a:cs typeface="Arial Unicode MS" pitchFamily="34" charset="-128"/>
            </a:endParaRPr>
          </a:p>
        </p:txBody>
      </p:sp>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09283"/>
            <a:ext cx="3657600" cy="261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40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circle(in)">
                                      <p:cBhvr>
                                        <p:cTn id="7" dur="20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198"/>
                                        </p:tgtEl>
                                        <p:attrNameLst>
                                          <p:attrName>style.visibility</p:attrName>
                                        </p:attrNameLst>
                                      </p:cBhvr>
                                      <p:to>
                                        <p:strVal val="visible"/>
                                      </p:to>
                                    </p:set>
                                    <p:animEffect transition="in" filter="circle(in)">
                                      <p:cBhvr>
                                        <p:cTn id="17" dur="2000"/>
                                        <p:tgtEl>
                                          <p:spTgt spid="819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345</TotalTime>
  <Words>153</Words>
  <Application>Microsoft Office PowerPoint</Application>
  <PresentationFormat>On-screen Show (4:3)</PresentationFormat>
  <Paragraphs>28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Median</vt:lpstr>
      <vt:lpstr>PowerPoint Presentation</vt:lpstr>
      <vt:lpstr>أمن وحماية المعلومات </vt:lpstr>
      <vt:lpstr>المعلومات العامة </vt:lpstr>
      <vt:lpstr>أمثلة على المعلومات العامة </vt:lpstr>
      <vt:lpstr>أمثلة على المعلومات العامة </vt:lpstr>
      <vt:lpstr>أمثلة على المعلومات العامة </vt:lpstr>
      <vt:lpstr>المعلومات الخاصة </vt:lpstr>
      <vt:lpstr>أمثلة على المعلومات الخاصة </vt:lpstr>
      <vt:lpstr>أمثلة على المعلومات الخاصة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moe</cp:lastModifiedBy>
  <cp:revision>25</cp:revision>
  <cp:lastPrinted>2014-04-16T04:44:24Z</cp:lastPrinted>
  <dcterms:created xsi:type="dcterms:W3CDTF">2014-04-14T13:18:58Z</dcterms:created>
  <dcterms:modified xsi:type="dcterms:W3CDTF">2014-04-16T05:10:33Z</dcterms:modified>
</cp:coreProperties>
</file>