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5F1CC-81D7-4588-9A95-1C997B418FCF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CFA343-3268-4100-8FC8-EF53693301A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5F1CC-81D7-4588-9A95-1C997B418FCF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A343-3268-4100-8FC8-EF53693301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5F1CC-81D7-4588-9A95-1C997B418FCF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A343-3268-4100-8FC8-EF53693301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5F1CC-81D7-4588-9A95-1C997B418FCF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A343-3268-4100-8FC8-EF53693301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5F1CC-81D7-4588-9A95-1C997B418FCF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A343-3268-4100-8FC8-EF53693301A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5F1CC-81D7-4588-9A95-1C997B418FCF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A343-3268-4100-8FC8-EF53693301A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5F1CC-81D7-4588-9A95-1C997B418FCF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A343-3268-4100-8FC8-EF53693301A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5F1CC-81D7-4588-9A95-1C997B418FCF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A343-3268-4100-8FC8-EF53693301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5F1CC-81D7-4588-9A95-1C997B418FCF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A343-3268-4100-8FC8-EF53693301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5F1CC-81D7-4588-9A95-1C997B418FCF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A343-3268-4100-8FC8-EF53693301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5F1CC-81D7-4588-9A95-1C997B418FCF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A343-3268-4100-8FC8-EF53693301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8A5F1CC-81D7-4588-9A95-1C997B418FCF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DCFA343-3268-4100-8FC8-EF53693301A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google.ae/url?sa=i&amp;rct=j&amp;q=&amp;esrc=s&amp;frm=1&amp;source=images&amp;cd=&amp;cad=rja&amp;uact=8&amp;docid=fTVVVHqpEG1DpM&amp;tbnid=Hpwyd_ZZHCvHmM:&amp;ved=0CAUQjRw&amp;url=https%3A%2F%2Fwww.grc.com%2Fcookies%2Fcookies.htm&amp;ei=khsQVNDgNczPaIXBgYgM&amp;bvm=bv.74649129,d.d2s&amp;psig=AFQjCNFIWFwFibwk5uzUOlGoAcOdGWwcIg&amp;ust=141042814664066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ae/url?sa=i&amp;rct=j&amp;q=&amp;esrc=s&amp;frm=1&amp;source=images&amp;cd=&amp;cad=rja&amp;uact=8&amp;docid=fTVVVHqpEG1DpM&amp;tbnid=Hpwyd_ZZHCvHmM:&amp;ved=0CAUQjRw&amp;url=http%3A%2F%2Fwww.ubblogit.com%2F&amp;ei=iRsQVK6rDoKXas-FguAP&amp;bvm=bv.74649129,d.d2s&amp;psig=AFQjCNFIWFwFibwk5uzUOlGoAcOdGWwcIg&amp;ust=141042814664066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Optimize the Computer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724400"/>
            <a:ext cx="2371725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495800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Picture of How to Optimize Your Slow Windows Comput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76200"/>
            <a:ext cx="2914650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836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windows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Microsoft Update is a service from Microsoft that delivers updates for Microsoft Windows, Microsoft Office, and other Microsoft </a:t>
            </a:r>
            <a:r>
              <a:rPr lang="en-US" dirty="0" smtClean="0"/>
              <a:t>programs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/>
              <a:t>Updates often include downloads that can help to keep your computer secure.</a:t>
            </a:r>
          </a:p>
        </p:txBody>
      </p:sp>
    </p:spTree>
    <p:extLst>
      <p:ext uri="{BB962C8B-B14F-4D97-AF65-F5344CB8AC3E}">
        <p14:creationId xmlns:p14="http://schemas.microsoft.com/office/powerpoint/2010/main" val="261651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pPr lvl="1" algn="ctr" rtl="0">
              <a:lnSpc>
                <a:spcPts val="5800"/>
              </a:lnSpc>
              <a:spcBef>
                <a:spcPct val="0"/>
              </a:spcBef>
            </a:pPr>
            <a:r>
              <a:rPr lang="en-US" dirty="0"/>
              <a:t>Use Windows </a:t>
            </a:r>
            <a:r>
              <a:rPr lang="en-US" dirty="0" smtClean="0"/>
              <a:t>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34069"/>
            <a:ext cx="8229600" cy="4525963"/>
          </a:xfrm>
        </p:spPr>
        <p:txBody>
          <a:bodyPr>
            <a:normAutofit/>
          </a:bodyPr>
          <a:lstStyle/>
          <a:p>
            <a:r>
              <a:rPr lang="en-US" sz="2000" dirty="0"/>
              <a:t>Close all open programs.</a:t>
            </a:r>
          </a:p>
          <a:p>
            <a:r>
              <a:rPr lang="en-US" sz="2000" dirty="0"/>
              <a:t>Click </a:t>
            </a:r>
            <a:r>
              <a:rPr lang="en-US" sz="2000" b="1" dirty="0"/>
              <a:t>Start</a:t>
            </a:r>
            <a:r>
              <a:rPr lang="en-US" sz="2000" dirty="0"/>
              <a:t> &gt; </a:t>
            </a:r>
            <a:r>
              <a:rPr lang="en-US" sz="2000" b="1" dirty="0"/>
              <a:t>Control Panel</a:t>
            </a:r>
            <a:r>
              <a:rPr lang="en-US" sz="2000" dirty="0"/>
              <a:t>.</a:t>
            </a:r>
          </a:p>
          <a:p>
            <a:r>
              <a:rPr lang="en-US" sz="2000" dirty="0"/>
              <a:t>Click </a:t>
            </a:r>
            <a:r>
              <a:rPr lang="en-US" sz="2000" b="1" dirty="0"/>
              <a:t>System and Security</a:t>
            </a:r>
            <a:r>
              <a:rPr lang="en-US" sz="2000" dirty="0"/>
              <a:t> (which you see when you view Control Panel by Category).</a:t>
            </a:r>
          </a:p>
          <a:p>
            <a:endParaRPr lang="en-US" sz="2000" dirty="0"/>
          </a:p>
        </p:txBody>
      </p:sp>
      <p:pic>
        <p:nvPicPr>
          <p:cNvPr id="2050" name="Picture 2" descr="The Windows 7 Control Pan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09800"/>
            <a:ext cx="3324226" cy="1466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57200" y="3657600"/>
            <a:ext cx="39549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Click Windows Update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2052" name="Picture 4" descr="The Windows Update link in Control Pan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54" y="4114800"/>
            <a:ext cx="3676651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609600" y="5334000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In the left-hand pane, click Change Settings.</a:t>
            </a:r>
          </a:p>
          <a:p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Under Important Updates, select Install updates automatically.</a:t>
            </a:r>
          </a:p>
        </p:txBody>
      </p:sp>
    </p:spTree>
    <p:extLst>
      <p:ext uri="{BB962C8B-B14F-4D97-AF65-F5344CB8AC3E}">
        <p14:creationId xmlns:p14="http://schemas.microsoft.com/office/powerpoint/2010/main" val="340499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1600200"/>
          </a:xfrm>
        </p:spPr>
        <p:txBody>
          <a:bodyPr/>
          <a:lstStyle/>
          <a:p>
            <a:r>
              <a:rPr lang="en-US" sz="4800" dirty="0">
                <a:effectLst/>
              </a:rPr>
              <a:t>Clean temporary Internet File and Cookies</a:t>
            </a:r>
            <a:endParaRPr lang="en-US" sz="4800" dirty="0"/>
          </a:p>
        </p:txBody>
      </p:sp>
      <p:pic>
        <p:nvPicPr>
          <p:cNvPr id="6" name="Picture 4" descr="https://encrypted-tbn2.gstatic.com/images?q=tbn:ANd9GcTI1i0sqyZAjAHnLJRy7FnJ0syjbDbU-YTowBJK7uxfR0eZvgre4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971800"/>
            <a:ext cx="2382957" cy="3371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89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cookies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667000"/>
            <a:ext cx="8229600" cy="3657600"/>
          </a:xfrm>
        </p:spPr>
        <p:txBody>
          <a:bodyPr/>
          <a:lstStyle/>
          <a:p>
            <a:r>
              <a:rPr lang="en-US" dirty="0"/>
              <a:t>Cookies are small text files that Web sites put on your computer to store a variety of information about you or your preferences. Some Web sites store your </a:t>
            </a:r>
            <a:r>
              <a:rPr lang="en-US" b="1" u="sng" dirty="0"/>
              <a:t>user name and password </a:t>
            </a:r>
            <a:endParaRPr lang="en-US" b="1" u="sng" dirty="0" smtClean="0"/>
          </a:p>
          <a:p>
            <a:r>
              <a:rPr lang="en-US" dirty="0" smtClean="0"/>
              <a:t>If </a:t>
            </a:r>
            <a:r>
              <a:rPr lang="en-US" dirty="0"/>
              <a:t>you delete a cookie, you might need to enter this information again the next time you visit the Web site.</a:t>
            </a:r>
          </a:p>
        </p:txBody>
      </p:sp>
      <p:pic>
        <p:nvPicPr>
          <p:cNvPr id="4" name="Picture 2" descr="https://encrypted-tbn0.gstatic.com/images?q=tbn:ANd9GcR4lhM0jeCviP-RtvRfOnwDE29F1GixgIZtjgPyW7iEjx449jF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51401"/>
            <a:ext cx="2990850" cy="1969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634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To delete </a:t>
            </a:r>
            <a:r>
              <a:rPr lang="en-US" b="1" dirty="0" smtClean="0"/>
              <a:t>cookie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62400" cy="4525963"/>
          </a:xfrm>
        </p:spPr>
        <p:txBody>
          <a:bodyPr>
            <a:normAutofit/>
          </a:bodyPr>
          <a:lstStyle/>
          <a:p>
            <a:r>
              <a:rPr lang="en-US" b="1" dirty="0" smtClean="0"/>
              <a:t>To </a:t>
            </a:r>
            <a:r>
              <a:rPr lang="en-US" b="1" dirty="0"/>
              <a:t>delete all cookies</a:t>
            </a:r>
          </a:p>
          <a:p>
            <a:r>
              <a:rPr lang="en-US" dirty="0"/>
              <a:t>In Internet Explorer, on the </a:t>
            </a:r>
            <a:r>
              <a:rPr lang="en-US" b="1" dirty="0"/>
              <a:t>Tools</a:t>
            </a:r>
            <a:r>
              <a:rPr lang="en-US" dirty="0"/>
              <a:t> menu, click </a:t>
            </a:r>
            <a:r>
              <a:rPr lang="en-US" b="1" dirty="0"/>
              <a:t>Internet Options</a:t>
            </a:r>
            <a:r>
              <a:rPr lang="en-US" dirty="0"/>
              <a:t>.</a:t>
            </a:r>
          </a:p>
          <a:p>
            <a:r>
              <a:rPr lang="en-US" dirty="0"/>
              <a:t>On the </a:t>
            </a:r>
            <a:r>
              <a:rPr lang="en-US" b="1" dirty="0"/>
              <a:t>General </a:t>
            </a:r>
            <a:r>
              <a:rPr lang="en-US" dirty="0"/>
              <a:t>tab, click </a:t>
            </a:r>
            <a:r>
              <a:rPr lang="en-US" b="1" dirty="0"/>
              <a:t>Delete Cookies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1" t="14062" r="59773" b="32671"/>
          <a:stretch/>
        </p:blipFill>
        <p:spPr bwMode="auto">
          <a:xfrm>
            <a:off x="5105400" y="1676400"/>
            <a:ext cx="3311513" cy="4357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6761156" y="3733800"/>
            <a:ext cx="630244" cy="609600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07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685800"/>
            <a:ext cx="44577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592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38</TotalTime>
  <Words>185</Words>
  <Application>Microsoft Office PowerPoint</Application>
  <PresentationFormat>On-screen Show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Executive</vt:lpstr>
      <vt:lpstr>Optimize the Computer</vt:lpstr>
      <vt:lpstr>What is windows update</vt:lpstr>
      <vt:lpstr>Use Windows Update</vt:lpstr>
      <vt:lpstr>Clean temporary Internet File and Cookies</vt:lpstr>
      <vt:lpstr>cookies</vt:lpstr>
      <vt:lpstr>To delete cookie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Optimize the Computer</dc:title>
  <dc:creator>moe</dc:creator>
  <cp:lastModifiedBy>moe</cp:lastModifiedBy>
  <cp:revision>8</cp:revision>
  <dcterms:created xsi:type="dcterms:W3CDTF">2014-09-10T09:20:39Z</dcterms:created>
  <dcterms:modified xsi:type="dcterms:W3CDTF">2014-09-10T09:58:56Z</dcterms:modified>
</cp:coreProperties>
</file>