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2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059-BFF4-4B98-9EAE-EFA6A3090F7B}" type="datetimeFigureOut">
              <a:rPr lang="ar-AE" smtClean="0"/>
              <a:t>07/01/1436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BDF4-98EF-404E-947A-F407D53C14D7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059-BFF4-4B98-9EAE-EFA6A3090F7B}" type="datetimeFigureOut">
              <a:rPr lang="ar-AE" smtClean="0"/>
              <a:t>07/01/1436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BDF4-98EF-404E-947A-F407D53C14D7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059-BFF4-4B98-9EAE-EFA6A3090F7B}" type="datetimeFigureOut">
              <a:rPr lang="ar-AE" smtClean="0"/>
              <a:t>07/01/1436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BDF4-98EF-404E-947A-F407D53C14D7}" type="slidenum">
              <a:rPr lang="ar-AE" smtClean="0"/>
              <a:t>‹#›</a:t>
            </a:fld>
            <a:endParaRPr lang="ar-A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059-BFF4-4B98-9EAE-EFA6A3090F7B}" type="datetimeFigureOut">
              <a:rPr lang="ar-AE" smtClean="0"/>
              <a:t>07/01/1436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BDF4-98EF-404E-947A-F407D53C14D7}" type="slidenum">
              <a:rPr lang="ar-AE" smtClean="0"/>
              <a:t>‹#›</a:t>
            </a:fld>
            <a:endParaRPr lang="ar-A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059-BFF4-4B98-9EAE-EFA6A3090F7B}" type="datetimeFigureOut">
              <a:rPr lang="ar-AE" smtClean="0"/>
              <a:t>07/01/1436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BDF4-98EF-404E-947A-F407D53C14D7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059-BFF4-4B98-9EAE-EFA6A3090F7B}" type="datetimeFigureOut">
              <a:rPr lang="ar-AE" smtClean="0"/>
              <a:t>07/01/1436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BDF4-98EF-404E-947A-F407D53C14D7}" type="slidenum">
              <a:rPr lang="ar-AE" smtClean="0"/>
              <a:t>‹#›</a:t>
            </a:fld>
            <a:endParaRPr lang="ar-A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059-BFF4-4B98-9EAE-EFA6A3090F7B}" type="datetimeFigureOut">
              <a:rPr lang="ar-AE" smtClean="0"/>
              <a:t>07/01/1436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BDF4-98EF-404E-947A-F407D53C14D7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059-BFF4-4B98-9EAE-EFA6A3090F7B}" type="datetimeFigureOut">
              <a:rPr lang="ar-AE" smtClean="0"/>
              <a:t>07/01/1436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BDF4-98EF-404E-947A-F407D53C14D7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059-BFF4-4B98-9EAE-EFA6A3090F7B}" type="datetimeFigureOut">
              <a:rPr lang="ar-AE" smtClean="0"/>
              <a:t>07/01/1436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BDF4-98EF-404E-947A-F407D53C14D7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059-BFF4-4B98-9EAE-EFA6A3090F7B}" type="datetimeFigureOut">
              <a:rPr lang="ar-AE" smtClean="0"/>
              <a:t>07/01/1436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BDF4-98EF-404E-947A-F407D53C14D7}" type="slidenum">
              <a:rPr lang="ar-AE" smtClean="0"/>
              <a:t>‹#›</a:t>
            </a:fld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059-BFF4-4B98-9EAE-EFA6A3090F7B}" type="datetimeFigureOut">
              <a:rPr lang="ar-AE" smtClean="0"/>
              <a:t>07/01/1436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BDF4-98EF-404E-947A-F407D53C14D7}" type="slidenum">
              <a:rPr lang="ar-AE" smtClean="0"/>
              <a:t>‹#›</a:t>
            </a:fld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0E33059-BFF4-4B98-9EAE-EFA6A3090F7B}" type="datetimeFigureOut">
              <a:rPr lang="ar-AE" smtClean="0"/>
              <a:t>07/01/1436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4ABDF4-98EF-404E-947A-F407D53C14D7}" type="slidenum">
              <a:rPr lang="ar-AE" smtClean="0"/>
              <a:t>‹#›</a:t>
            </a:fld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google.ae/url?sa=i&amp;rct=j&amp;q=&amp;esrc=s&amp;source=images&amp;cd=&amp;cad=rja&amp;uact=8&amp;docid=azcYrWhWjZmXVM&amp;tbnid=MuAcADpC5C7xjM:&amp;ved=0CAUQjRw&amp;url=http://www.shmoopi.net/tutorials/how-to-save-your-game-or-any-other-object-in-cocoa-touch/&amp;ei=1-xhU4qMM4aV0AWS1oHwBA&amp;bvm=bv.65636070,d.ZWU&amp;psig=AFQjCNFxUGKKeLLLp6X7phtjAsYjL-lODg&amp;ust=139901294601425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>
                <a:solidFill>
                  <a:schemeClr val="tx1"/>
                </a:solidFill>
              </a:rPr>
              <a:t>بعد انجاز العمل في برنامج الورد </a:t>
            </a:r>
            <a:r>
              <a:rPr lang="en-US" dirty="0" smtClean="0">
                <a:solidFill>
                  <a:schemeClr val="tx1"/>
                </a:solidFill>
              </a:rPr>
              <a:t>Word </a:t>
            </a:r>
            <a:r>
              <a:rPr lang="ar-SA" dirty="0" smtClean="0">
                <a:solidFill>
                  <a:schemeClr val="tx1"/>
                </a:solidFill>
              </a:rPr>
              <a:t>كيف يمكنني الاحتفاظ به؟</a:t>
            </a:r>
            <a:endParaRPr lang="ar-AE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17" b="58607"/>
          <a:stretch/>
        </p:blipFill>
        <p:spPr bwMode="auto">
          <a:xfrm>
            <a:off x="3731078" y="3001934"/>
            <a:ext cx="5028788" cy="324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707904" y="3501008"/>
            <a:ext cx="100811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65" b="62449"/>
          <a:stretch/>
        </p:blipFill>
        <p:spPr bwMode="auto">
          <a:xfrm>
            <a:off x="836164" y="3251165"/>
            <a:ext cx="2478198" cy="341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024946" y="3131335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AutoShape 5" descr="data:image/jpeg;base64,/9j/4AAQSkZJRgABAQAAAQABAAD/2wCEAAkGBw8OEA8NDREQDA4MEAwMDQ8PEA8ODg0PFREWFxQRFBQYKCsgGBolHhUUIj0hJjUrMjUxFx8/ODMsNyg0NjMBCgoKDg0OFA8OFCwfHB43LS8uNzcrNy0wNy0sLzcrNysrLDArNzcsKys3Ky8sKy8sMis0NzUsLDc3KzIsMis3Mf/AABEIAMwAzAMBEQACEQEDEQH/xAAbAAEAAgMBAQAAAAAAAAAAAAAABgcBAgUDBP/EAFAQAAECAgIJCw8LBAMBAAAAAAABAgMEEVIFBhITFBVTkdEHITM0UXFzoaKj0hYXJDFBQnKBg5OxssHD8CIyVGFidIKzwuHiI0OUpERjkoT/xAAaAQEAAwEBAQAAAAAAAAAAAAAAAQQFBgMC/8QAMxEBAAEBAwoFBAMBAAMAAAAAAAECAwQRFBUyM1JxgaHR8AUSU5HBEzFBsSEjUSI0QvH/2gAMAwEAAhEDEQA/ALxAAAAAAAAAAAAAAAAAAAAAAAAAAAAAAAAGHLQBBrJapsnCiPhQ2RZhGLRfId7WG5e7cqqpSn1mlZ+F21VMVTMRv/8AinXfrOmcIxl8nXVl8hMc10j7zTa7Uc+j5zhZ7M98Trqy+Qj810hmm12o59EZws9me+J11ZfIR+a6QzTa7Uc+hnCz2Z74nXVl8hH5rpDNNrtRz6GcLPZnviddWXyEfmukM02u1HPoZws9me+J11ZfIR+a6QzTa7Uc+hnCz2Z74nXVl8hH5rpDNNrtRz6GcLPZnviddWXyEfmukM02u1HPoZws9me+J11ZfIR+a6QzTa7Uc+hnCz2Z74nXVl8hH5rpDNNrtRz6GcLPZnviddWXyEfmukM02u1HPoZws9me+J11ZfIR+a6QzTa7Uc+hnCz2Z74nXVl8hH5rpDNNrtRz6GcLPZnviddWXyEfmukM02u1HPoZws9me+J11ZfIR+a6QzTa7Uc+hnCz2Z74nXVl8hH5rpDNNrtRz6GcLPZnviddWXyEfmukM02u1HPonOFnsz3xOurL5CY5rpDNNrtRz6GX2ezPfFILXrcJeebTDVWOTWdDfQj27lNBRvF3rsKvLWtWVrTaRjSkbHIuuh4PRsAAAYctAFYW22zxLIxFsbY1UWCqKkzMIvyXt7Soip3n199Tra3b2rpdIsYi2to/n8R3+f0zLxeJtJ+nZ/b8y+qxFjIcpDSHC7tCvevzojt1dB92lpNc4y86aYpjCHasOv8AXh77vVUq2+rqe1jpw78WNHRyo1iK1F1l3UzmY0Wl/mMm348YC/zGTb8eMBf5jJt+PGAv8xk2/HjAX+YybfjxgL/MZNvx4wF/mMm348YC/wAxk2/HjAX+YybfjxgL/MZNvx4wF/mMm348YC/zGTb8eMBf5jJt+PGAv8xk2/HjA8rKPess9Xpcuumaybl0h73bWQ8bfQlG6TSUEPs/YZ8s/DpH5KtpdFhtTWo7auRNzdQsRVTa0fSteD4jzWdXnoTG0q25k0xGuW5iNoRzVXXRdBjXi71WNXlq4NSytItKcYTZjkVKUK70bAAILqtWQiwpRkOE5WJMRb1Fo7bodw5VbTuLQhpeF2dNVtM1R9oxhTv1c02eEfl8FibGw5SHeoe+96/OiO3V0Fu0rmucZU6aYpjCH23R8YPp9thl/rwt93qqeNvq6nrY6cJFFsi1rlarXLcrRrUGW0WmNW1XcQDGraruIBjVtV3EAxq2q7iAY1bVdxAMatqu4gGNW1XcQDGraruIBjVtV3EAxq2q7iAY1bVdxAMatqu4gGNW1XcQDGraruIDxstHSJLPciKnymJr+Eh73bWQ8bxoSjN0aeDPaRHawwTEoBZ9iSUxCmJdVhrEc5XtT5usraaPqWntfUetX9llVTX/ADg9aP8AmuJp/K3bUrJrMQmuXcQwZaMpCQgArrVj2vL/AHj3bzV8J1tW75hR8Q1dO/4bq8sYKuLF2MDF99g3dkQt93qKeF4j+qp62E/2Upa+chtVUVyIqaypQpktNrh0KsmZQGHQqyZlAYdCrJmUBh0KsmZQGHQqyZlAYdCrJmUBh0KsmZQGHQqyZlAYdCrJmUBh0KsmZQGHQqyZlAYdCrJmUBh0KsmZQGHQqyZlA+Kz0VrpZ7mrSl1DSn8aFi662HheNXKJ3Zq4M7F5xX6xGCYlBbelpvPl/wBB6U6Fpue1OlSsnU32Bu8hgS0pTchABXWrHteX+8e7eavhOtq3fMKPiGrp3/DwWIXMFHFi+DAxdG159M1B33+o48LzH9VXf5e13n+2lNny0NVVVa1VXtmK1muCQqrQGCQqrQGCQqrQGCQqrQGCQqrQGCQqrQGCQqrQGCQqrQGCQqrQGCQqrQGCQqrQGCQqrQGCQqrQGCQqrQOfbI1rJV6NRES6h9rw0LN01scf0r3rVTwQq+Gxgy8WkSJrDBMShdui03ry36RGhXuWKNKlZmptsDd5Dn5akpwQgArrVj2vL8P7t5q+E62rd8wo+Iaunf8ADnK80MGbixdk4GLp2tO7LgeE/wDLcVr3H9NXf5e92n+2nv8ACcRbGsc5XKrqXLStCto9BhNlpiqHuvzt0AMVQ91+dugBiqHuvzt0AMVQ91+dugBiqHuvzt0AMVQ91+dugBiqHuvzt0AMVQ91+dugBiqHuvzt0AMVQ91+dugBiqHuvzt0AMVQ91+dugBiqHuvzt0AMVQ91+dugD4bZYKQpOI1tKpdQl16KdkaW7lro4/pWveqnh+0FuzbwZGLSI8jBMSiNty03vyv6T5nQr3LVlpUrQ1NtgbvIc7LWlOCEAFdase15fh/dvNXwnW1bvmFG/6unf8ADjK41MGUXQwHUtXXsyB4T/y3Fa+amvv8rF111Pf4T2LLxVcqtiXKKusmvrHPttpgsfK+kBgsfK+kBgsfK+kBgsfK+kBgsfK+kBgsfK+kBgsfK+kBgsfK+kBgsfK+kBgsfK+kBgsfK+kBgsfK+kBgsfK+kBgsfK+kDn20Mc2SiI912t1C1/KNLdx11PH9Kt81M8P2gN0b2DGaRHETCYRW2pdj8r+k86tCvcuWOlStPU22Bu8hzkteU4IQAV1qx7Xl+H9281fCdbVu+YUb/oU7/hwlU1mQUgdW1VezJfwn/luKt81Fff5WLrrqe/wsCLFmEcqNY1W06yr21TOc83Wt+mcm3i0gL9M5NvFpAX6ZybeLSAv0zk28WkBfpnJt4tIC/TOTbxaQF+mcm3i0gL9M5NvFpAX6ZybeLSAv0zk28WkBfpnJt4tIC/TOTbxaQF+mcm3i0gL9M5NvFpA5ttbnrIxFiIjXXULWTtUXxpcuGvp4/pVvupnh+1fUm+xGkRSJhMIvbOux+U/SeVehXulesNKOC1dTbYG7yHNy15TghABXWrHteX4f3bzV8J1tW75hRv8AoU7/AIR5XGuxy6A61qa9my/hRPy3Fa+6ivv8rN011Hf4WHFsgjXK24ctytFKd05xutMZpUcAxmlRwDGaVHAMZpUcAxmlRwDGaVHAMZpUcAxmlRwDGaVHAMZpUcAxmlRwDGaVHAMZpUcAxmlRwHNttj3chFdQrflQUoXhGl3w/X08f0qX3U1cP2ru6N9iNHqJTCM2yr8zyn6TxtNCvdK9YaUcFr6m2wN3kOalsSnBCACutWPa8vw/u3mr4Trat3zCjf8AQp3/AAjSuNnBjF0MB17Ul7Nl/CiflvKt91Fff5WLprqO/wALLfOw2qrVdQqay6zjm2+1xhCrcl2gBjCFW5LtADGEKtyXaAGMIVbku0AMYQq3JdoAYwhVuS7QAxhCrcl2gBjCFW5LtADGEKtyXaAGMIVbku0AMYQq3JdoAYwhVuS7QAxhCrcl2gBjCFW5LtAHItyitfIxXNWlLqCndT+60u+H6+nj+lS/amrh+1bXR0ODDavcJhMI3bEvzPKew8LXQq3Sv3fSjgtjU22Bu8hzMtiU4IQAV1qx7Xl+H9281fCdbVu+YUb/AKFO/wCEWVxt4MRi6GCXYtQXs6W8KJ+U8qX7/wAevv8AKxdNfR3+JWi+DCVVVzWKq9ulEpOadA1weDVZmQBg8GqzMgDB4NVmZAGDwarMyAMHg1WZkAYPBqszIAweDVZmQBg8GqzMgDB4NVmZAGDwarMyAMHg1WZkAYPBqszIAweDVZmQBg8GqzMgHFt2a1shFRqIiXUDtdrZWl7w7/yKeP6U79qKuH7VldHRYMNh7iJhMI7bAvzPKew8LXQq3Sv3fSjgtrU22Bu8hzEtmU4IQAV1qx7Xl+H9281fCdbVu+YUb/oU7/hE1U3WGxSB0rXJyHAmoEaM64hw1er3UOdQiw3ImslKrrqhXvVnVaWNVFMfzPV7Xe0potaaqvtHRNYtsVi3OVyx30uWlaIMfomHm287HOOrYzhd9rlPRrj+xWXf5mP0Bm287HOOpnC77XKehj6xWXf5mP0Bm687HOOpnC77XKehj2xWXf5qP0SM3XnY5x1Mvu+1ynoY9sVl3+aj9EZuvOxzjqZfd9rlPRnHtisu/wA1H6IzdeNjnHUy+77XKehj2xeXf5qP0Rm68bHOOpl9htcp6GPbF5d/mo/RGbrxsc46mX2G1ynoY8sXl3+aj9EZuvGxzjqZfYbXKehjyxeXf5qP0Rm68bHOOpl9htcp6GPbF5d/mo/RGbrxsc46mX2G1ynoxj2xWXf5qP0Rm687HOOpl932uU9DH1isu/zUfoDN152OcdTL7vtcp6GP7FZd/mY/QJzdedjnHUzhd9rlPQx/YrLv8zH6AzbedjnHVGcLvtcp6Phtjs9JRZOJLy0Vz3udCc1qw4zaaIjVXXc1E7SKWrlcraytorrpwj+fzH+b1e9XyxtLKaaKv5/j8T/u5CKTaZTV6kSmEfs93v4/YVrbQq3S0LtpRwW5qbbA3eQ5iW1KcEIAK61Y9ry/D+7eavhOtq3fMKN/0Kd/wiKm6wmAAAkABA2CQABkAQMgAAGpIwoQwSAAAQNXiUw4Nne9/H7CtbaFW6WjdtKOC3NTbYG7yHLy2pTghABXWrHteX4f3bzV8J1tW75hRv8AoU7/AIRBTeYQQMgAFAADISAAMgCBkAAA1JGFCAABgkZIGjxKYcCzve/j9hWttCrdLRu2lHBbuptsDd5Dl5bUpwQgArrVj2vL8P7t5q+E62rd8wo3/Qp3/CI0G6wmQkAAZA1UIZCQABkAQMgAAGpIwoQygAJAAGkQiUw4Fne9/H7CvbaFW6WhdtKOC3NTbYG7yHLy2pTghABXWrHteX4f3bzV8J1tW75hRv8AoU7/AIRNTdYZQQCIBkAEvkiz0Nrla51CotC/JcSeWWuMoNbku0A8smMoNbku0A8smMoNbku0A8ss4yg1uS7QMDyyYyg1uS7QME+WTGcGtyXaCMDyyYzg1uS7QMDyyYzg1uS7QTgeWWMZQa3JdoCPLItkYNbku0A8svol4rXpdMWlKVTtKnpBhg9CEACgDR6CUwj9nu9/H7CtbaFW6WhdtKOC3NTbYG7yHMS2pTghABXWrHteX4f3bzV8J1tW75hRv+hTv+EUU3GGAZAEJAPGwMtDiTEykRjIiIiKiPa1yIt13KTP8TtK6KKJoqmP5/E4NK4UU1TV5ox/iHddIyjVodCl2r26FZCRaPGY2VW/qVe8tL6FlsR7MtlJHJyv/mCMqt/Uq95PoWWxHs+mFJSHdhyn/iAMqt/Uq95PoWWxHs6cvYaSciKktLORddFvMJUVMwyq39Sr3k+hZbEezoQbASK9uUlV/wDng6BlVv6lXvJ9Cz2I9n2Q7XJD6HKf40HQMqt/Uq95Po2exHs9m2t2P+hSf+NA0DKrf1KveT6NnsR7N0tasf8AQpP/ABoGgZVb+pV7yfRs9iPZnqZsd9Ck/wDGgaBlVv6lXvJ9Gz2I9nz2RtcsekGM5snKIqQ4qoqS0FFRUatCotB90Xm2mqP7J95RVY2eE/8AEeynrCbCnhO9h1FX3c7L76CEMAAhrEIl9Qj1nu9/H7CvbaFW6WhdtKOC29TbYG7yHMS2ZTghABXWrHteX4f3bzV8J1tW75hRv+hTv+EVU3GGEJAMgANbWtszW831jM8W1dG9qeHaVW6HNt2XslnAQ/XiGE1UfukAXSAXNaptOU4CD6iASOAB9sMD3aB6IBkD5rJ7BG4KL6in3Z6dKKvtKirB7CnhO9h19X3cxLoHyhgABo8SmEes/wB55T2Fe20Kt0r920o4Lb1NtgbvIcxLalOCEAFdase15fh/dvNXwnW1bvmFG/6FO/4RVTbYgBkDISAaWtbZmt5vrGX4tq6N7T8O0qt0OTb0vZLOAh/mRDDaqO0gKQLrtS2nKfd4HqIBJIAH2wwPdoHogGQPmsnsEbgovqKfdnp0oq+0qLsFsKeE72HX1fdzMugfL5YAAaPCYR2z/eeU9hXtdCrdLQu2lHBbeptsDd5DmJbMpwQgArrVj2vL8P7t5q+E62rd8wo3/Qp3/CLKbbEAMhLIAgedrW2Zreb6xmeLauje0/DtKrdDk29bZZwEP8yIYbVR0ABddqW0pT7vA9RAJJAA+2GB7tA9EAyB81k9gjcFF9RT7s9OlFX2lRdgthTwnew66r7uZl0CEAQwBq8JhHbYO88p7Cva6FW6WhdtKOC2tTbYG7yHMS2ZTghABXWrHteX+8e6eavhOtq3fMKN/wBXTv8AhFzbYggAhLKAZA8rW9szW831jM8W1dG9p+HaVW6HKt5b2SzgIf5kQw2qj1yAuQLptT2nKfd4HqIBJIAH2wwPdoHogGQPmsnsEbgovqKfdnp0oq+0qMsFsKeE72HXVfdzMugfKGACkjxivPmZfdMI9Z5abjynsPC1n/irdK9YR/1HBbuptsDd5DmZbEpuQgAjVvFg2z0usNdZzFvkNyd49EVKaO721znvd7xVY1+al52tlFpT5ZVHAmHy71lplLlzdZrl7VHc19z6zpbK1ptafPR9mFbWFVFWEuldH3i8cGbsYnlLtCMTBm7QYmDytcf2TNbzfWM3xXV0b2n4fH/VW6GLZbExpiM2JCRqtSE1i0uRuujnL3d9DDajlJaxNVWecaBu21ScXtNZ5xgFl2vsWFLwIT6EfChQ4bkRaURyNRF1wO7AioB9sOKgHu2KgHokZAM35APmslFS8RuCjeop92enSir7So6wTv6Kb7vYdbVP8uamHQuz5xRgXYxPK84kSgTL6ppc2dm0YlK+JO6qnnM4rNFDiS8OJNxkY1Kdehy9xqVUM693qKYmzo+/5aV3sPtVUvq02xywILWruIY8rcpKQgA1e1FShQITbraiyaYrmpcxG0q1yJrougsXe8VWNWNPF52llTaRhKqosePKqsGOxVVi0IuuiUfUtGuhu0XizriKoqhm1XaqJwweePPscv8AY+vq0bUe75yer/J9jHv2OX+w+rRtR7mT1f5PsY9+xy/2H1aNqPcyer/J9mshZu8xIkS5ur7QlF3RRr7tGuV7zTRbUxH1IjDv/Viw81lMz5ZnF0Oq7/q539inkNHqx3xWcoq9Oe+DZLcP+rnf2GQ0erHfEyir0574PVlutH9nnf4jIaPVjviZRV6c98Huy36j+xz38RkNHqx3xMoq9Oe+D3ZqjUf8fn/4jIbP1Y74mUVenPfB7N1TVT/jf7H8RkNn6sd8TKKvTnvg3TVRX6L/ALH8BkNn6sd8TKKvTnvgymqmv0X/AGP4DIaPVjviZRV6c98Geumv0X/Y/gMho9WO+JlFXpz3wecxqnq9j2YNRdteynCKaKUVKfmk03KiJifqx3xRNvVMaue+CHSVlL0xGUXVCqtN1Qak2tEzpR7s/J6v8n2e+Pfscv8AYj6tG1HuZPV/k+xj37HL/YfVo2o9zJ6v8n2aOs1T3vL/AGH1aNqPd9RYVf5Ps+SHAjTcRGsRdftr3GpuIUb1e4pjyWc/z/q5YXf/ANqoW9aRagyXY1zkSmhO4Y8yuTKfQ2I1KEIfLcAAA1e1F1lA4FlrWYMxruamYnFOLkraDL1UzDExY6gZeqmYYmJ1Ay9VMwxMTqBl6qZhiYnUDL1UzDExOoGXqpmGJidQMvVTMMTE6gZeqmYYmJ1Ay9VMwxMTqBl6qZhiYnUDL1UzDExOoGXqpmGJidQMvVTMMTE6gZeqmYYmJ1Ay9VMwxMTqBl6qZhiYnUDL1UzDExZ6gZeqmYYmLpWLtUgwFpa1MwxMUihsRqUIQhuAAAAAAAAAAAAAAAAAAAAAAAAAAAAAAAA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135688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7" name="AutoShape 7" descr="data:image/jpeg;base64,/9j/4AAQSkZJRgABAQAAAQABAAD/2wCEAAkGBw8OEA8NDREQDA4MEAwMDQ8PEA8ODg0PFREWFxQRFBQYKCsgGBolHhUUIj0hJjUrMjUxFx8/ODMsNyg0NjMBCgoKDg0OFA8OFCwfHB43LS8uNzcrNy0wNy0sLzcrNysrLDArNzcsKys3Ky8sKy8sMis0NzUsLDc3KzIsMis3Mf/AABEIAMwAzAMBEQACEQEDEQH/xAAbAAEAAgMBAQAAAAAAAAAAAAAABgcBAgUDBP/EAFAQAAECAgIJCw8LBAMBAAAAAAABAgMEEVIFBhITFBVTkdEHITM0UXFzoaKj0hYXJDFBQnKBg5OxssHD8CIyVGFidIKzwuHiI0OUpERjkoT/xAAaAQEAAwEBAQAAAAAAAAAAAAAAAQQFBgMC/8QAMxEBAAEBAwoFBAMBAAMAAAAAAAECAwQRFBUyM1JxgaHR8AUSU5HBEzFBsSEjUSI0QvH/2gAMAwEAAhEDEQA/ALxAAAAAAAAAAAAAAAAAAAAAAAAAAAAAAAAGHLQBBrJapsnCiPhQ2RZhGLRfId7WG5e7cqqpSn1mlZ+F21VMVTMRv/8AinXfrOmcIxl8nXVl8hMc10j7zTa7Uc+j5zhZ7M98Trqy+Qj810hmm12o59EZws9me+J11ZfIR+a6QzTa7Uc+hnCz2Z74nXVl8hH5rpDNNrtRz6GcLPZnviddWXyEfmukM02u1HPoZws9me+J11ZfIR+a6QzTa7Uc+hnCz2Z74nXVl8hH5rpDNNrtRz6GcLPZnviddWXyEfmukM02u1HPoZws9me+J11ZfIR+a6QzTa7Uc+hnCz2Z74nXVl8hH5rpDNNrtRz6GcLPZnviddWXyEfmukM02u1HPoZws9me+J11ZfIR+a6QzTa7Uc+hnCz2Z74nXVl8hH5rpDNNrtRz6GcLPZnviddWXyEfmukM02u1HPoZws9me+J11ZfIR+a6QzTa7Uc+hnCz2Z74nXVl8hH5rpDNNrtRz6GcLPZnviddWXyEfmukM02u1HPonOFnsz3xOurL5CY5rpDNNrtRz6GX2ezPfFILXrcJeebTDVWOTWdDfQj27lNBRvF3rsKvLWtWVrTaRjSkbHIuuh4PRsAAAYctAFYW22zxLIxFsbY1UWCqKkzMIvyXt7Soip3n199Tra3b2rpdIsYi2to/n8R3+f0zLxeJtJ+nZ/b8y+qxFjIcpDSHC7tCvevzojt1dB92lpNc4y86aYpjCHasOv8AXh77vVUq2+rqe1jpw78WNHRyo1iK1F1l3UzmY0Wl/mMm348YC/zGTb8eMBf5jJt+PGAv8xk2/HjAX+YybfjxgL/MZNvx4wF/mMm348YC/wAxk2/HjAX+YybfjxgL/MZNvx4wF/mMm348YC/zGTb8eMBf5jJt+PGAv8xk2/HjA8rKPess9Xpcuumaybl0h73bWQ8bfQlG6TSUEPs/YZ8s/DpH5KtpdFhtTWo7auRNzdQsRVTa0fSteD4jzWdXnoTG0q25k0xGuW5iNoRzVXXRdBjXi71WNXlq4NSytItKcYTZjkVKUK70bAAILqtWQiwpRkOE5WJMRb1Fo7bodw5VbTuLQhpeF2dNVtM1R9oxhTv1c02eEfl8FibGw5SHeoe+96/OiO3V0Fu0rmucZU6aYpjCH23R8YPp9thl/rwt93qqeNvq6nrY6cJFFsi1rlarXLcrRrUGW0WmNW1XcQDGraruIBjVtV3EAxq2q7iAY1bVdxAMatqu4gGNW1XcQDGraruIBjVtV3EAxq2q7iAY1bVdxAMatqu4gGNW1XcQDGraruIDxstHSJLPciKnymJr+Eh73bWQ8bxoSjN0aeDPaRHawwTEoBZ9iSUxCmJdVhrEc5XtT5usraaPqWntfUetX9llVTX/ADg9aP8AmuJp/K3bUrJrMQmuXcQwZaMpCQgArrVj2vL/AHj3bzV8J1tW75hR8Q1dO/4bq8sYKuLF2MDF99g3dkQt93qKeF4j+qp62E/2Upa+chtVUVyIqaypQpktNrh0KsmZQGHQqyZlAYdCrJmUBh0KsmZQGHQqyZlAYdCrJmUBh0KsmZQGHQqyZlAYdCrJmUBh0KsmZQGHQqyZlAYdCrJmUBh0KsmZQGHQqyZlA+Kz0VrpZ7mrSl1DSn8aFi662HheNXKJ3Zq4M7F5xX6xGCYlBbelpvPl/wBB6U6Fpue1OlSsnU32Bu8hgS0pTchABXWrHteX+8e7eavhOtq3fMKPiGrp3/DwWIXMFHFi+DAxdG159M1B33+o48LzH9VXf5e13n+2lNny0NVVVa1VXtmK1muCQqrQGCQqrQGCQqrQGCQqrQGCQqrQGCQqrQGCQqrQGCQqrQGCQqrQGCQqrQGCQqrQGCQqrQGCQqrQGCQqrQOfbI1rJV6NRES6h9rw0LN01scf0r3rVTwQq+Gxgy8WkSJrDBMShdui03ry36RGhXuWKNKlZmptsDd5Dn5akpwQgArrVj2vL8P7t5q+E62rd8wo+Iaunf8ADnK80MGbixdk4GLp2tO7LgeE/wDLcVr3H9NXf5e92n+2nv8ACcRbGsc5XKrqXLStCto9BhNlpiqHuvzt0AMVQ91+dugBiqHuvzt0AMVQ91+dugBiqHuvzt0AMVQ91+dugBiqHuvzt0AMVQ91+dugBiqHuvzt0AMVQ91+dugBiqHuvzt0AMVQ91+dugBiqHuvzt0AMVQ91+dugD4bZYKQpOI1tKpdQl16KdkaW7lro4/pWveqnh+0FuzbwZGLSI8jBMSiNty03vyv6T5nQr3LVlpUrQ1NtgbvIc7LWlOCEAFdase15fh/dvNXwnW1bvmFG/6unf8ADjK41MGUXQwHUtXXsyB4T/y3Fa+amvv8rF111Pf4T2LLxVcqtiXKKusmvrHPttpgsfK+kBgsfK+kBgsfK+kBgsfK+kBgsfK+kBgsfK+kBgsfK+kBgsfK+kBgsfK+kBgsfK+kBgsfK+kBgsfK+kBgsfK+kBgsfK+kDn20Mc2SiI912t1C1/KNLdx11PH9Kt81M8P2gN0b2DGaRHETCYRW2pdj8r+k86tCvcuWOlStPU22Bu8hzkteU4IQAV1qx7Xl+H9281fCdbVu+YUb/oU7/hwlU1mQUgdW1VezJfwn/luKt81Fff5WLrrqe/wsCLFmEcqNY1W06yr21TOc83Wt+mcm3i0gL9M5NvFpAX6ZybeLSAv0zk28WkBfpnJt4tIC/TOTbxaQF+mcm3i0gL9M5NvFpAX6ZybeLSAv0zk28WkBfpnJt4tIC/TOTbxaQF+mcm3i0gL9M5NvFpA5ttbnrIxFiIjXXULWTtUXxpcuGvp4/pVvupnh+1fUm+xGkRSJhMIvbOux+U/SeVehXulesNKOC1dTbYG7yHNy15TghABXWrHteX4f3bzV8J1tW75hRv8AoU7/AIR5XGuxy6A61qa9my/hRPy3Fa+6ivv8rN011Hf4WHFsgjXK24ctytFKd05xutMZpUcAxmlRwDGaVHAMZpUcAxmlRwDGaVHAMZpUcAxmlRwDGaVHAMZpUcAxmlRwDGaVHAMZpUcAxmlRwHNttj3chFdQrflQUoXhGl3w/X08f0qX3U1cP2ru6N9iNHqJTCM2yr8zyn6TxtNCvdK9YaUcFr6m2wN3kOalsSnBCACutWPa8vw/u3mr4Trat3zCjf8AQp3/AAjSuNnBjF0MB17Ul7Nl/CiflvKt91Fff5WLprqO/wALLfOw2qrVdQqay6zjm2+1xhCrcl2gBjCFW5LtADGEKtyXaAGMIVbku0AMYQq3JdoAYwhVuS7QAxhCrcl2gBjCFW5LtADGEKtyXaAGMIVbku0AMYQq3JdoAYwhVuS7QAxhCrcl2gBjCFW5LtAHItyitfIxXNWlLqCndT+60u+H6+nj+lS/amrh+1bXR0ODDavcJhMI3bEvzPKew8LXQq3Sv3fSjgtjU22Bu8hzMtiU4IQAV1qx7Xl+H9281fCdbVu+YUb/AKFO/wCEWVxt4MRi6GCXYtQXs6W8KJ+U8qX7/wAevv8AKxdNfR3+JWi+DCVVVzWKq9ulEpOadA1weDVZmQBg8GqzMgDB4NVmZAGDwarMyAMHg1WZkAYPBqszIAweDVZmQBg8GqzMgDB4NVmZAGDwarMyAMHg1WZkAYPBqszIAweDVZmQBg8GqzMgHFt2a1shFRqIiXUDtdrZWl7w7/yKeP6U79qKuH7VldHRYMNh7iJhMI7bAvzPKew8LXQq3Sv3fSjgtrU22Bu8hzEtmU4IQAV1qx7Xl+H9281fCdbVu+YUb/oU7/hE1U3WGxSB0rXJyHAmoEaM64hw1er3UOdQiw3ImslKrrqhXvVnVaWNVFMfzPV7Xe0potaaqvtHRNYtsVi3OVyx30uWlaIMfomHm287HOOrYzhd9rlPRrj+xWXf5mP0Bm287HOOpnC77XKehj6xWXf5mP0Bm687HOOpnC77XKehj2xWXf5qP0SM3XnY5x1Mvu+1ynoY9sVl3+aj9EZuvOxzjqZfd9rlPRnHtisu/wA1H6IzdeNjnHUy+77XKehj2xeXf5qP0Rm68bHOOpl9htcp6GPbF5d/mo/RGbrxsc46mX2G1ynoY8sXl3+aj9EZuvGxzjqZfYbXKehjyxeXf5qP0Rm68bHOOpl9htcp6GPbF5d/mo/RGbrxsc46mX2G1ynoxj2xWXf5qP0Rm687HOOpl932uU9DH1isu/zUfoDN152OcdTL7vtcp6GP7FZd/mY/QJzdedjnHUzhd9rlPQx/YrLv8zH6AzbedjnHVGcLvtcp6Phtjs9JRZOJLy0Vz3udCc1qw4zaaIjVXXc1E7SKWrlcraytorrpwj+fzH+b1e9XyxtLKaaKv5/j8T/u5CKTaZTV6kSmEfs93v4/YVrbQq3S0LtpRwW5qbbA3eQ5iW1KcEIAK61Y9ry/D+7eavhOtq3fMKN/0Kd/wiKm6wmAAAkABA2CQABkAQMgAAGpIwoQwSAAAQNXiUw4Nne9/H7CtbaFW6WjdtKOC3NTbYG7yHLy2pTghABXWrHteX4f3bzV8J1tW75hRv8AoU7/AIRBTeYQQMgAFAADISAAMgCBkAAA1JGFCAABgkZIGjxKYcCzve/j9hWttCrdLRu2lHBbuptsDd5Dl5bUpwQgArrVj2vL8P7t5q+E62rd8wo3/Qp3/CI0G6wmQkAAZA1UIZCQABkAQMgAAGpIwoQygAJAAGkQiUw4Fne9/H7CvbaFW6WhdtKOC3NTbYG7yHLy2pTghABXWrHteX4f3bzV8J1tW75hRv8AoU7/AIRNTdYZQQCIBkAEvkiz0Nrla51CotC/JcSeWWuMoNbku0A8smMoNbku0A8smMoNbku0A8ss4yg1uS7QMDyyYyg1uS7QME+WTGcGtyXaCMDyyYzg1uS7QMDyyYzg1uS7QTgeWWMZQa3JdoCPLItkYNbku0A8svol4rXpdMWlKVTtKnpBhg9CEACgDR6CUwj9nu9/H7CtbaFW6WhdtKOC3NTbYG7yHMS2pTghABXWrHteX4f3bzV8J1tW75hRv+hTv+EUU3GGAZAEJAPGwMtDiTEykRjIiIiKiPa1yIt13KTP8TtK6KKJoqmP5/E4NK4UU1TV5ox/iHddIyjVodCl2r26FZCRaPGY2VW/qVe8tL6FlsR7MtlJHJyv/mCMqt/Uq95PoWWxHs+mFJSHdhyn/iAMqt/Uq95PoWWxHs6cvYaSciKktLORddFvMJUVMwyq39Sr3k+hZbEezoQbASK9uUlV/wDng6BlVv6lXvJ9Cz2I9n2Q7XJD6HKf40HQMqt/Uq95Po2exHs9m2t2P+hSf+NA0DKrf1KveT6NnsR7N0tasf8AQpP/ABoGgZVb+pV7yfRs9iPZnqZsd9Ck/wDGgaBlVv6lXvJ9Gz2I9nz2RtcsekGM5snKIqQ4qoqS0FFRUatCotB90Xm2mqP7J95RVY2eE/8AEeynrCbCnhO9h1FX3c7L76CEMAAhrEIl9Qj1nu9/H7CvbaFW6WhdtKOC29TbYG7yHMS2ZTghABXWrHteX4f3bzV8J1tW75hRv+hTv+EVU3GGEJAMgANbWtszW831jM8W1dG9qeHaVW6HNt2XslnAQ/XiGE1UfukAXSAXNaptOU4CD6iASOAB9sMD3aB6IBkD5rJ7BG4KL6in3Z6dKKvtKirB7CnhO9h19X3cxLoHyhgABo8SmEes/wB55T2Fe20Kt0r920o4Lb1NtgbvIcxLalOCEAFdase15fh/dvNXwnW1bvmFG/6FO/4RVTbYgBkDISAaWtbZmt5vrGX4tq6N7T8O0qt0OTb0vZLOAh/mRDDaqO0gKQLrtS2nKfd4HqIBJIAH2wwPdoHogGQPmsnsEbgovqKfdnp0oq+0qLsFsKeE72HX1fdzMugfL5YAAaPCYR2z/eeU9hXtdCrdLQu2lHBbeptsDd5DmJbMpwQgArrVj2vL8P7t5q+E62rd8wo3/Qp3/CLKbbEAMhLIAgedrW2Zreb6xmeLauje0/DtKrdDk29bZZwEP8yIYbVR0ABddqW0pT7vA9RAJJAA+2GB7tA9EAyB81k9gjcFF9RT7s9OlFX2lRdgthTwnew66r7uZl0CEAQwBq8JhHbYO88p7Cva6FW6WhdtKOC2tTbYG7yHMS2ZTghABXWrHteX+8e6eavhOtq3fMKN/wBXTv8AhFzbYggAhLKAZA8rW9szW831jM8W1dG9p+HaVW6HKt5b2SzgIf5kQw2qj1yAuQLptT2nKfd4HqIBJIAH2wwPdoHogGQPmsnsEbgovqKfdnp0oq+0qMsFsKeE72HXVfdzMugfKGACkjxivPmZfdMI9Z5abjynsPC1n/irdK9YR/1HBbuptsDd5DmZbEpuQgAjVvFg2z0usNdZzFvkNyd49EVKaO721znvd7xVY1+al52tlFpT5ZVHAmHy71lplLlzdZrl7VHc19z6zpbK1ptafPR9mFbWFVFWEuldH3i8cGbsYnlLtCMTBm7QYmDytcf2TNbzfWM3xXV0b2n4fH/VW6GLZbExpiM2JCRqtSE1i0uRuujnL3d9DDajlJaxNVWecaBu21ScXtNZ5xgFl2vsWFLwIT6EfChQ4bkRaURyNRF1wO7AioB9sOKgHu2KgHokZAM35APmslFS8RuCjeop92enSir7So6wTv6Kb7vYdbVP8uamHQuz5xRgXYxPK84kSgTL6ppc2dm0YlK+JO6qnnM4rNFDiS8OJNxkY1Kdehy9xqVUM693qKYmzo+/5aV3sPtVUvq02xywILWruIY8rcpKQgA1e1FShQITbraiyaYrmpcxG0q1yJrougsXe8VWNWNPF52llTaRhKqosePKqsGOxVVi0IuuiUfUtGuhu0XizriKoqhm1XaqJwweePPscv8AY+vq0bUe75yer/J9jHv2OX+w+rRtR7mT1f5PsY9+xy/2H1aNqPcyer/J9mshZu8xIkS5ur7QlF3RRr7tGuV7zTRbUxH1IjDv/Viw81lMz5ZnF0Oq7/q539inkNHqx3xWcoq9Oe+DZLcP+rnf2GQ0erHfEyir0574PVlutH9nnf4jIaPVjviZRV6c98Huy36j+xz38RkNHqx3xMoq9Oe+D3ZqjUf8fn/4jIbP1Y74mUVenPfB7N1TVT/jf7H8RkNn6sd8TKKvTnvg3TVRX6L/ALH8BkNn6sd8TKKvTnvgymqmv0X/AGP4DIaPVjviZRV6c98Geumv0X/Y/gMho9WO+JlFXpz3wecxqnq9j2YNRdteynCKaKUVKfmk03KiJifqx3xRNvVMaue+CHSVlL0xGUXVCqtN1Qak2tEzpR7s/J6v8n2e+Pfscv8AYj6tG1HuZPV/k+xj37HL/YfVo2o9zJ6v8n2aOs1T3vL/AGH1aNqPd9RYVf5Ps+SHAjTcRGsRdftr3GpuIUb1e4pjyWc/z/q5YXf/ANqoW9aRagyXY1zkSmhO4Y8yuTKfQ2I1KEIfLcAAA1e1F1lA4FlrWYMxruamYnFOLkraDL1UzDExY6gZeqmYYmJ1Ay9VMwxMTqBl6qZhiYnUDL1UzDExOoGXqpmGJidQMvVTMMTE6gZeqmYYmJ1Ay9VMwxMTqBl6qZhiYnUDL1UzDExOoGXqpmGJidQMvVTMMTE6gZeqmYYmJ1Ay9VMwxMTqBl6qZhiYnUDL1UzDExZ6gZeqmYYmLpWLtUgwFpa1MwxMUihsRqUIQhuAAAAAAAAAAAAAAAAAAAAAAAAAAAAAAAA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288088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1033" name="Picture 9" descr="http://www.shmoopi.net/wp-content/uploads/2011/10/Sav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0" y="1571953"/>
            <a:ext cx="1660011" cy="16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8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12823" r="5838" b="12265"/>
          <a:stretch>
            <a:fillRect/>
          </a:stretch>
        </p:blipFill>
        <p:spPr bwMode="auto">
          <a:xfrm>
            <a:off x="755576" y="1069180"/>
            <a:ext cx="7324725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3276600" y="2133600"/>
            <a:ext cx="4495800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dirty="0" smtClean="0"/>
              <a:t>التعرف على أداة الحفظ </a:t>
            </a:r>
            <a:r>
              <a:rPr lang="en-US" sz="3600" dirty="0" smtClean="0"/>
              <a:t>Save</a:t>
            </a:r>
            <a:endParaRPr lang="en-US" sz="3600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124200" y="3886200"/>
            <a:ext cx="4800600" cy="1447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i="1" dirty="0"/>
              <a:t>التعرف </a:t>
            </a:r>
            <a:r>
              <a:rPr lang="ar-SA" sz="3600" i="1" dirty="0" smtClean="0"/>
              <a:t>على دواعي استخدام أداة الحفظ باسم </a:t>
            </a:r>
            <a:r>
              <a:rPr lang="en-US" sz="3600" i="1" dirty="0" smtClean="0"/>
              <a:t>Save as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82653"/>
            <a:ext cx="2438400" cy="37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حفظ المستند للمرة الأولى</a:t>
            </a:r>
            <a:endParaRPr lang="ar-A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12066" r="7323" b="8823"/>
          <a:stretch/>
        </p:blipFill>
        <p:spPr bwMode="auto">
          <a:xfrm>
            <a:off x="2090327" y="2420888"/>
            <a:ext cx="6895476" cy="409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01" b="85496"/>
          <a:stretch/>
        </p:blipFill>
        <p:spPr bwMode="auto">
          <a:xfrm>
            <a:off x="254646" y="1475410"/>
            <a:ext cx="1581050" cy="113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1472" y="1974484"/>
            <a:ext cx="100811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65" b="86602"/>
          <a:stretch/>
        </p:blipFill>
        <p:spPr bwMode="auto">
          <a:xfrm>
            <a:off x="231472" y="3251166"/>
            <a:ext cx="1748240" cy="121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01149" y="3131335"/>
            <a:ext cx="355585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8" name="Picture 9" descr="http://www.shmoopi.net/wp-content/uploads/2011/10/Sav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474"/>
            <a:ext cx="1660011" cy="16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1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حفظ المستند في مجلد جديد</a:t>
            </a:r>
            <a:endParaRPr lang="ar-AE" dirty="0"/>
          </a:p>
        </p:txBody>
      </p:sp>
      <p:pic>
        <p:nvPicPr>
          <p:cNvPr id="8" name="Picture 9" descr="http://www.shmoopi.net/wp-content/uploads/2011/10/Sa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474"/>
            <a:ext cx="1660011" cy="16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t="12545" r="18536" b="5693"/>
          <a:stretch/>
        </p:blipFill>
        <p:spPr bwMode="auto">
          <a:xfrm>
            <a:off x="565677" y="1556792"/>
            <a:ext cx="6526603" cy="47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حفظ المستند باسم مختلف ونوع مختلف ومكان مختلف</a:t>
            </a:r>
            <a:endParaRPr lang="ar-AE" dirty="0"/>
          </a:p>
        </p:txBody>
      </p:sp>
      <p:pic>
        <p:nvPicPr>
          <p:cNvPr id="8" name="Picture 9" descr="http://www.shmoopi.net/wp-content/uploads/2011/10/Sa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" y="1974506"/>
            <a:ext cx="830006" cy="83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1927843"/>
            <a:ext cx="28591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Save as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2" t="11885" r="16394" b="15369"/>
          <a:stretch/>
        </p:blipFill>
        <p:spPr bwMode="auto">
          <a:xfrm>
            <a:off x="3347864" y="1927843"/>
            <a:ext cx="5213728" cy="412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5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تدريب عملي </a:t>
            </a:r>
            <a:r>
              <a:rPr lang="ar-SA" dirty="0" smtClean="0"/>
              <a:t>(</a:t>
            </a:r>
            <a:r>
              <a:rPr lang="ar-AE" dirty="0" smtClean="0"/>
              <a:t>يوم العلم</a:t>
            </a:r>
            <a:r>
              <a:rPr lang="ar-SA" dirty="0" smtClean="0"/>
              <a:t>)</a:t>
            </a:r>
            <a:endParaRPr lang="ar-A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40004"/>
              </p:ext>
            </p:extLst>
          </p:nvPr>
        </p:nvGraphicFramePr>
        <p:xfrm>
          <a:off x="953142" y="1700808"/>
          <a:ext cx="6803969" cy="37760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87211"/>
                <a:gridCol w="516758"/>
              </a:tblGrid>
              <a:tr h="42187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1950" algn="l"/>
                          <a:tab pos="1947545" algn="ctr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ar-SA" sz="3200" dirty="0" smtClean="0">
                          <a:effectLst/>
                        </a:rPr>
                        <a:t>الخطوات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50994" marR="5099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994" marR="50994" marT="0" marB="0"/>
                </a:tc>
              </a:tr>
              <a:tr h="63898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افتحي برنامج </a:t>
                      </a:r>
                      <a:r>
                        <a:rPr lang="ar-SA" sz="2400" dirty="0" err="1">
                          <a:effectLst/>
                        </a:rPr>
                        <a:t>الوورد</a:t>
                      </a:r>
                      <a:r>
                        <a:rPr lang="ar-SA" sz="2400" dirty="0">
                          <a:effectLst/>
                        </a:rPr>
                        <a:t> واكتبي العنوان </a:t>
                      </a:r>
                      <a:r>
                        <a:rPr lang="ar-SA" sz="2400" dirty="0" smtClean="0">
                          <a:effectLst/>
                        </a:rPr>
                        <a:t>(</a:t>
                      </a:r>
                      <a:r>
                        <a:rPr lang="ar-AE" sz="2400" dirty="0" smtClean="0">
                          <a:effectLst/>
                        </a:rPr>
                        <a:t>يوم العلم</a:t>
                      </a:r>
                      <a:r>
                        <a:rPr lang="ar-SA" sz="24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994" marR="50994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994" marR="50994" marT="0" marB="0"/>
                </a:tc>
              </a:tr>
              <a:tr h="603101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>
                          <a:effectLst/>
                        </a:rPr>
                        <a:t>استخدمي أدوات التنسيق لتنسيق الخط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994" marR="5099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994" marR="50994" marT="0" marB="0"/>
                </a:tc>
              </a:tr>
              <a:tr h="71123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أضيفي صورة </a:t>
                      </a:r>
                      <a:r>
                        <a:rPr lang="ar-AE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لعلم </a:t>
                      </a: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دولة الإمارات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994" marR="5099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994" marR="50994" marT="0" marB="0"/>
                </a:tc>
              </a:tr>
              <a:tr h="41701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أضيفي شكل واكتبي بداخله أسمك 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994" marR="5099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994" marR="50994" marT="0" marB="0"/>
                </a:tc>
              </a:tr>
              <a:tr h="41701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احفظي المستند باسم </a:t>
                      </a:r>
                      <a:r>
                        <a:rPr lang="ar-AE" sz="2400" dirty="0" smtClean="0">
                          <a:effectLst/>
                        </a:rPr>
                        <a:t>يوم العلم </a:t>
                      </a:r>
                      <a:r>
                        <a:rPr lang="ar-SA" sz="2400" dirty="0" smtClean="0">
                          <a:effectLst/>
                        </a:rPr>
                        <a:t>في </a:t>
                      </a:r>
                      <a:r>
                        <a:rPr lang="ar-SA" sz="2400" dirty="0">
                          <a:effectLst/>
                        </a:rPr>
                        <a:t>المستندات ثم على سطح المكتب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994" marR="50994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994" marR="50994" marT="0" marB="0"/>
                </a:tc>
              </a:tr>
            </a:tbl>
          </a:graphicData>
        </a:graphic>
      </p:graphicFrame>
      <p:pic>
        <p:nvPicPr>
          <p:cNvPr id="61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</TotalTime>
  <Words>93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بعد انجاز العمل في برنامج الورد Word كيف يمكنني الاحتفاظ به؟</vt:lpstr>
      <vt:lpstr>PowerPoint Presentation</vt:lpstr>
      <vt:lpstr>حفظ المستند للمرة الأولى</vt:lpstr>
      <vt:lpstr>حفظ المستند في مجلد جديد</vt:lpstr>
      <vt:lpstr>حفظ المستند باسم مختلف ونوع مختلف ومكان مختلف</vt:lpstr>
      <vt:lpstr>تدريب عملي (يوم العلم)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بعد انجاز العمل في برنامج الورد Word كيف يمكنني الاحتفاظ به؟</dc:title>
  <dc:creator>Admin</dc:creator>
  <cp:lastModifiedBy>Admin</cp:lastModifiedBy>
  <cp:revision>7</cp:revision>
  <dcterms:created xsi:type="dcterms:W3CDTF">2014-05-01T06:33:06Z</dcterms:created>
  <dcterms:modified xsi:type="dcterms:W3CDTF">2014-10-30T09:15:48Z</dcterms:modified>
</cp:coreProperties>
</file>