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806313E-9AAE-4B84-91B3-14B7B150766E}" type="datetimeFigureOut">
              <a:rPr lang="en-US" smtClean="0"/>
              <a:t>9/13/2013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6D20BD-C283-40A0-A9D6-787FFAF27D0B}" type="slidenum">
              <a:rPr lang="en-US" smtClean="0"/>
              <a:t>‹#›</a:t>
            </a:fld>
            <a:endParaRPr lang="en-US"/>
          </a:p>
        </p:txBody>
      </p:sp>
    </p:spTree>
    <p:extLst>
      <p:ext uri="{BB962C8B-B14F-4D97-AF65-F5344CB8AC3E}">
        <p14:creationId xmlns:p14="http://schemas.microsoft.com/office/powerpoint/2010/main" val="3646613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06313E-9AAE-4B84-91B3-14B7B150766E}" type="datetimeFigureOut">
              <a:rPr lang="en-US" smtClean="0"/>
              <a:t>9/13/2013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6D20BD-C283-40A0-A9D6-787FFAF27D0B}" type="slidenum">
              <a:rPr lang="en-US" smtClean="0"/>
              <a:t>‹#›</a:t>
            </a:fld>
            <a:endParaRPr lang="en-US"/>
          </a:p>
        </p:txBody>
      </p:sp>
    </p:spTree>
    <p:extLst>
      <p:ext uri="{BB962C8B-B14F-4D97-AF65-F5344CB8AC3E}">
        <p14:creationId xmlns:p14="http://schemas.microsoft.com/office/powerpoint/2010/main" val="2638420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06313E-9AAE-4B84-91B3-14B7B150766E}" type="datetimeFigureOut">
              <a:rPr lang="en-US" smtClean="0"/>
              <a:t>9/13/2013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6D20BD-C283-40A0-A9D6-787FFAF27D0B}" type="slidenum">
              <a:rPr lang="en-US" smtClean="0"/>
              <a:t>‹#›</a:t>
            </a:fld>
            <a:endParaRPr lang="en-US"/>
          </a:p>
        </p:txBody>
      </p:sp>
    </p:spTree>
    <p:extLst>
      <p:ext uri="{BB962C8B-B14F-4D97-AF65-F5344CB8AC3E}">
        <p14:creationId xmlns:p14="http://schemas.microsoft.com/office/powerpoint/2010/main" val="568510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06313E-9AAE-4B84-91B3-14B7B150766E}" type="datetimeFigureOut">
              <a:rPr lang="en-US" smtClean="0"/>
              <a:t>9/13/2013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6D20BD-C283-40A0-A9D6-787FFAF27D0B}" type="slidenum">
              <a:rPr lang="en-US" smtClean="0"/>
              <a:t>‹#›</a:t>
            </a:fld>
            <a:endParaRPr lang="en-US"/>
          </a:p>
        </p:txBody>
      </p:sp>
    </p:spTree>
    <p:extLst>
      <p:ext uri="{BB962C8B-B14F-4D97-AF65-F5344CB8AC3E}">
        <p14:creationId xmlns:p14="http://schemas.microsoft.com/office/powerpoint/2010/main" val="3604157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06313E-9AAE-4B84-91B3-14B7B150766E}" type="datetimeFigureOut">
              <a:rPr lang="en-US" smtClean="0"/>
              <a:t>9/13/2013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6D20BD-C283-40A0-A9D6-787FFAF27D0B}" type="slidenum">
              <a:rPr lang="en-US" smtClean="0"/>
              <a:t>‹#›</a:t>
            </a:fld>
            <a:endParaRPr lang="en-US"/>
          </a:p>
        </p:txBody>
      </p:sp>
    </p:spTree>
    <p:extLst>
      <p:ext uri="{BB962C8B-B14F-4D97-AF65-F5344CB8AC3E}">
        <p14:creationId xmlns:p14="http://schemas.microsoft.com/office/powerpoint/2010/main" val="4236269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06313E-9AAE-4B84-91B3-14B7B150766E}" type="datetimeFigureOut">
              <a:rPr lang="en-US" smtClean="0"/>
              <a:t>9/13/2013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6D20BD-C283-40A0-A9D6-787FFAF27D0B}" type="slidenum">
              <a:rPr lang="en-US" smtClean="0"/>
              <a:t>‹#›</a:t>
            </a:fld>
            <a:endParaRPr lang="en-US"/>
          </a:p>
        </p:txBody>
      </p:sp>
    </p:spTree>
    <p:extLst>
      <p:ext uri="{BB962C8B-B14F-4D97-AF65-F5344CB8AC3E}">
        <p14:creationId xmlns:p14="http://schemas.microsoft.com/office/powerpoint/2010/main" val="2694966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06313E-9AAE-4B84-91B3-14B7B150766E}" type="datetimeFigureOut">
              <a:rPr lang="en-US" smtClean="0"/>
              <a:t>9/13/2013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6D20BD-C283-40A0-A9D6-787FFAF27D0B}" type="slidenum">
              <a:rPr lang="en-US" smtClean="0"/>
              <a:t>‹#›</a:t>
            </a:fld>
            <a:endParaRPr lang="en-US"/>
          </a:p>
        </p:txBody>
      </p:sp>
    </p:spTree>
    <p:extLst>
      <p:ext uri="{BB962C8B-B14F-4D97-AF65-F5344CB8AC3E}">
        <p14:creationId xmlns:p14="http://schemas.microsoft.com/office/powerpoint/2010/main" val="143788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06313E-9AAE-4B84-91B3-14B7B150766E}" type="datetimeFigureOut">
              <a:rPr lang="en-US" smtClean="0"/>
              <a:t>9/13/2013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6D20BD-C283-40A0-A9D6-787FFAF27D0B}" type="slidenum">
              <a:rPr lang="en-US" smtClean="0"/>
              <a:t>‹#›</a:t>
            </a:fld>
            <a:endParaRPr lang="en-US"/>
          </a:p>
        </p:txBody>
      </p:sp>
    </p:spTree>
    <p:extLst>
      <p:ext uri="{BB962C8B-B14F-4D97-AF65-F5344CB8AC3E}">
        <p14:creationId xmlns:p14="http://schemas.microsoft.com/office/powerpoint/2010/main" val="3087761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06313E-9AAE-4B84-91B3-14B7B150766E}" type="datetimeFigureOut">
              <a:rPr lang="en-US" smtClean="0"/>
              <a:t>9/13/2013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6D20BD-C283-40A0-A9D6-787FFAF27D0B}" type="slidenum">
              <a:rPr lang="en-US" smtClean="0"/>
              <a:t>‹#›</a:t>
            </a:fld>
            <a:endParaRPr lang="en-US"/>
          </a:p>
        </p:txBody>
      </p:sp>
    </p:spTree>
    <p:extLst>
      <p:ext uri="{BB962C8B-B14F-4D97-AF65-F5344CB8AC3E}">
        <p14:creationId xmlns:p14="http://schemas.microsoft.com/office/powerpoint/2010/main" val="99805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06313E-9AAE-4B84-91B3-14B7B150766E}" type="datetimeFigureOut">
              <a:rPr lang="en-US" smtClean="0"/>
              <a:t>9/13/2013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6D20BD-C283-40A0-A9D6-787FFAF27D0B}" type="slidenum">
              <a:rPr lang="en-US" smtClean="0"/>
              <a:t>‹#›</a:t>
            </a:fld>
            <a:endParaRPr lang="en-US"/>
          </a:p>
        </p:txBody>
      </p:sp>
    </p:spTree>
    <p:extLst>
      <p:ext uri="{BB962C8B-B14F-4D97-AF65-F5344CB8AC3E}">
        <p14:creationId xmlns:p14="http://schemas.microsoft.com/office/powerpoint/2010/main" val="1578556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06313E-9AAE-4B84-91B3-14B7B150766E}" type="datetimeFigureOut">
              <a:rPr lang="en-US" smtClean="0"/>
              <a:t>9/13/2013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6D20BD-C283-40A0-A9D6-787FFAF27D0B}" type="slidenum">
              <a:rPr lang="en-US" smtClean="0"/>
              <a:t>‹#›</a:t>
            </a:fld>
            <a:endParaRPr lang="en-US"/>
          </a:p>
        </p:txBody>
      </p:sp>
    </p:spTree>
    <p:extLst>
      <p:ext uri="{BB962C8B-B14F-4D97-AF65-F5344CB8AC3E}">
        <p14:creationId xmlns:p14="http://schemas.microsoft.com/office/powerpoint/2010/main" val="1216491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06313E-9AAE-4B84-91B3-14B7B150766E}" type="datetimeFigureOut">
              <a:rPr lang="en-US" smtClean="0"/>
              <a:t>9/13/2013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6D20BD-C283-40A0-A9D6-787FFAF27D0B}" type="slidenum">
              <a:rPr lang="en-US" smtClean="0"/>
              <a:t>‹#›</a:t>
            </a:fld>
            <a:endParaRPr lang="en-US"/>
          </a:p>
        </p:txBody>
      </p:sp>
    </p:spTree>
    <p:extLst>
      <p:ext uri="{BB962C8B-B14F-4D97-AF65-F5344CB8AC3E}">
        <p14:creationId xmlns:p14="http://schemas.microsoft.com/office/powerpoint/2010/main" val="581012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dirty="0" smtClean="0"/>
              <a:t>عيد الأضحى المبارك</a:t>
            </a:r>
            <a:endParaRPr lang="en-US" dirty="0"/>
          </a:p>
        </p:txBody>
      </p:sp>
      <p:sp>
        <p:nvSpPr>
          <p:cNvPr id="3" name="Subtitle 2"/>
          <p:cNvSpPr>
            <a:spLocks noGrp="1"/>
          </p:cNvSpPr>
          <p:nvPr>
            <p:ph type="subTitle" idx="1"/>
          </p:nvPr>
        </p:nvSpPr>
        <p:spPr/>
        <p:txBody>
          <a:bodyPr/>
          <a:lstStyle/>
          <a:p>
            <a:r>
              <a:rPr lang="ar-SA" dirty="0" smtClean="0"/>
              <a:t>اسمي: </a:t>
            </a:r>
            <a:endParaRPr lang="en-US" dirty="0"/>
          </a:p>
        </p:txBody>
      </p:sp>
    </p:spTree>
    <p:extLst>
      <p:ext uri="{BB962C8B-B14F-4D97-AF65-F5344CB8AC3E}">
        <p14:creationId xmlns:p14="http://schemas.microsoft.com/office/powerpoint/2010/main" val="165408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نبذة عن عيد الأضحى</a:t>
            </a:r>
            <a:endParaRPr lang="en-US" dirty="0"/>
          </a:p>
        </p:txBody>
      </p:sp>
      <p:sp>
        <p:nvSpPr>
          <p:cNvPr id="3" name="Content Placeholder 2"/>
          <p:cNvSpPr>
            <a:spLocks noGrp="1"/>
          </p:cNvSpPr>
          <p:nvPr>
            <p:ph idx="1"/>
          </p:nvPr>
        </p:nvSpPr>
        <p:spPr/>
        <p:txBody>
          <a:bodyPr numCol="1" rtlCol="1">
            <a:normAutofit fontScale="92500" lnSpcReduction="20000"/>
          </a:bodyPr>
          <a:lstStyle/>
          <a:p>
            <a:pPr algn="r" rtl="1">
              <a:lnSpc>
                <a:spcPct val="120000"/>
              </a:lnSpc>
            </a:pPr>
            <a:r>
              <a:rPr lang="ar-SA" b="1" dirty="0" smtClean="0"/>
              <a:t>عيد الأضحى</a:t>
            </a:r>
            <a:r>
              <a:rPr lang="ar-SA" dirty="0" smtClean="0"/>
              <a:t> هو أحد العيدين عند المسلمين </a:t>
            </a:r>
            <a:r>
              <a:rPr lang="ar-SA" i="1" dirty="0" smtClean="0"/>
              <a:t>(بالإضافة لعيد الفطر)</a:t>
            </a:r>
            <a:r>
              <a:rPr lang="ar-SA" dirty="0" smtClean="0"/>
              <a:t>، يوافق يوم 10 ذو الحجة بعد انتهاء وقفة يوم عرفة، الموقف الذي يقف فيه الحجاج المسلمون لتأدية أهم مناسك الحج، وينتهي يوم 13 ذو الحجة. يعتبر هذا العيد أيضاً ذكرى لقصة إبراهيم عندما أراد التضحية بابنه إسماعيل تلبية لأمر الله لذلك يقوم العديد من المسلمين بالتقرب إلى الله في هذا اليوم بالتضحية بأحد الأنعام (خروف، أو بقرة، أو ناقة) وتوزيع لحم الأضحية على الأقارب والفقراء وأهل بيته، ومن هنا جاء اسمه عيد الأضحى.</a:t>
            </a:r>
            <a:endParaRPr lang="en-US" dirty="0"/>
          </a:p>
        </p:txBody>
      </p:sp>
    </p:spTree>
    <p:extLst>
      <p:ext uri="{BB962C8B-B14F-4D97-AF65-F5344CB8AC3E}">
        <p14:creationId xmlns:p14="http://schemas.microsoft.com/office/powerpoint/2010/main" val="2998141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للعيد الأضحى تسميات مختلفة:</a:t>
            </a:r>
            <a:endParaRPr lang="en-US" dirty="0"/>
          </a:p>
        </p:txBody>
      </p:sp>
      <p:sp>
        <p:nvSpPr>
          <p:cNvPr id="3" name="Content Placeholder 2"/>
          <p:cNvSpPr>
            <a:spLocks noGrp="1"/>
          </p:cNvSpPr>
          <p:nvPr>
            <p:ph idx="1"/>
          </p:nvPr>
        </p:nvSpPr>
        <p:spPr/>
        <p:txBody>
          <a:bodyPr/>
          <a:lstStyle/>
          <a:p>
            <a:pPr marL="0" indent="0" algn="r" rtl="1">
              <a:buNone/>
            </a:pPr>
            <a:r>
              <a:rPr lang="ar-SA" b="1" dirty="0" smtClean="0"/>
              <a:t>يوم النحر</a:t>
            </a:r>
          </a:p>
          <a:p>
            <a:pPr marL="0" indent="0" algn="r" rtl="1">
              <a:buNone/>
            </a:pPr>
            <a:r>
              <a:rPr lang="ar-SA" b="1" dirty="0" smtClean="0"/>
              <a:t>العيد الكبير</a:t>
            </a:r>
          </a:p>
          <a:p>
            <a:pPr marL="0" indent="0" algn="r" rtl="1">
              <a:buNone/>
            </a:pPr>
            <a:r>
              <a:rPr lang="ar-SA" b="1" dirty="0" smtClean="0"/>
              <a:t>عيد </a:t>
            </a:r>
            <a:r>
              <a:rPr lang="ar-SA" b="1" dirty="0"/>
              <a:t>القربان</a:t>
            </a:r>
            <a:endParaRPr lang="en-US" dirty="0"/>
          </a:p>
        </p:txBody>
      </p:sp>
    </p:spTree>
    <p:extLst>
      <p:ext uri="{BB962C8B-B14F-4D97-AF65-F5344CB8AC3E}">
        <p14:creationId xmlns:p14="http://schemas.microsoft.com/office/powerpoint/2010/main" val="2314697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dirty="0" smtClean="0"/>
              <a:t>أركان الحج:</a:t>
            </a:r>
            <a:endParaRPr lang="en-US" dirty="0"/>
          </a:p>
        </p:txBody>
      </p:sp>
      <p:sp>
        <p:nvSpPr>
          <p:cNvPr id="3" name="Content Placeholder 2"/>
          <p:cNvSpPr>
            <a:spLocks noGrp="1"/>
          </p:cNvSpPr>
          <p:nvPr>
            <p:ph idx="1"/>
          </p:nvPr>
        </p:nvSpPr>
        <p:spPr/>
        <p:txBody>
          <a:bodyPr>
            <a:noAutofit/>
          </a:bodyPr>
          <a:lstStyle/>
          <a:p>
            <a:pPr marL="0" indent="0" algn="r" rtl="1">
              <a:buNone/>
            </a:pPr>
            <a:r>
              <a:rPr lang="ar-SA" b="1" dirty="0" smtClean="0"/>
              <a:t>الإحرام</a:t>
            </a:r>
          </a:p>
          <a:p>
            <a:pPr marL="0" indent="0" algn="r" rtl="1">
              <a:buNone/>
            </a:pPr>
            <a:r>
              <a:rPr lang="ar-SA" b="1" dirty="0" smtClean="0"/>
              <a:t>الوقوف </a:t>
            </a:r>
            <a:r>
              <a:rPr lang="ar-SA" b="1" dirty="0"/>
              <a:t>بعرفة</a:t>
            </a:r>
            <a:endParaRPr lang="ar-SA" dirty="0"/>
          </a:p>
          <a:p>
            <a:pPr marL="0" indent="0" algn="r" rtl="1">
              <a:buNone/>
            </a:pPr>
            <a:r>
              <a:rPr lang="ar-SA" b="1" dirty="0" smtClean="0"/>
              <a:t>طواف الإفاضة أوالزيارة</a:t>
            </a:r>
            <a:endParaRPr lang="ar-SA" dirty="0" smtClean="0"/>
          </a:p>
          <a:p>
            <a:pPr marL="0" indent="0" algn="r" rtl="1">
              <a:buNone/>
            </a:pPr>
            <a:r>
              <a:rPr lang="ar-SA" b="1" dirty="0" smtClean="0"/>
              <a:t>السعي بين الصفا والمروة</a:t>
            </a:r>
            <a:endParaRPr lang="ar-SA" dirty="0" smtClean="0"/>
          </a:p>
        </p:txBody>
      </p:sp>
    </p:spTree>
    <p:extLst>
      <p:ext uri="{BB962C8B-B14F-4D97-AF65-F5344CB8AC3E}">
        <p14:creationId xmlns:p14="http://schemas.microsoft.com/office/powerpoint/2010/main" val="1113271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dirty="0"/>
              <a:t>للحج في الإسلام 4 اركان </a:t>
            </a:r>
            <a:r>
              <a:rPr lang="ar-SA" dirty="0" smtClean="0"/>
              <a:t>وهي</a:t>
            </a:r>
            <a:endParaRPr lang="en-US" dirty="0"/>
          </a:p>
        </p:txBody>
      </p:sp>
      <p:sp>
        <p:nvSpPr>
          <p:cNvPr id="3" name="Content Placeholder 2"/>
          <p:cNvSpPr>
            <a:spLocks noGrp="1"/>
          </p:cNvSpPr>
          <p:nvPr>
            <p:ph idx="1"/>
          </p:nvPr>
        </p:nvSpPr>
        <p:spPr/>
        <p:txBody>
          <a:bodyPr>
            <a:noAutofit/>
          </a:bodyPr>
          <a:lstStyle/>
          <a:p>
            <a:pPr marL="0" indent="0" algn="r" rtl="1">
              <a:buNone/>
            </a:pPr>
            <a:r>
              <a:rPr lang="ar-SA" b="1" dirty="0" smtClean="0"/>
              <a:t>الإحرام</a:t>
            </a:r>
          </a:p>
          <a:p>
            <a:pPr marL="0" indent="0" algn="r" rtl="1">
              <a:buNone/>
            </a:pPr>
            <a:r>
              <a:rPr lang="ar-SA" dirty="0" smtClean="0"/>
              <a:t>وهو </a:t>
            </a:r>
            <a:r>
              <a:rPr lang="ar-SA" dirty="0"/>
              <a:t>نية الدخول في النسك مقروناً بعمل من أعمال الحج كالتلبية أوالتجرد، ويخطئ كثير من الناس حيث يعتقدون أن الإحرام هو التجرد من المخيط والمحيط، وهو واجب من واجبات الإحرام على من تركه فدية فقط، إما أن يذبح شاة، أو يصوم ثلاثة أيام، أو يطعم ستة مساكين.</a:t>
            </a:r>
          </a:p>
          <a:p>
            <a:pPr marL="0" indent="0" algn="r" rtl="1">
              <a:buNone/>
            </a:pPr>
            <a:r>
              <a:rPr lang="ar-SA" b="1" dirty="0" smtClean="0"/>
              <a:t>الوقوف </a:t>
            </a:r>
            <a:r>
              <a:rPr lang="ar-SA" b="1" dirty="0"/>
              <a:t>بعرفة</a:t>
            </a:r>
            <a:endParaRPr lang="ar-SA" dirty="0"/>
          </a:p>
          <a:p>
            <a:pPr marL="0" indent="0" algn="r" rtl="1">
              <a:buNone/>
            </a:pPr>
            <a:r>
              <a:rPr lang="ar-SA" dirty="0"/>
              <a:t>وهو الركن الثاني من أركان الحج، وهو أصل الحج وأُسُّه لقوله النبي صلى الله عليه وسلم: "الحج عرفة"، ووقته من طلوع فجر يوم عرفة إلى طلوع فجر يوم العيد، والسنة أن يجمع بين الليل والنهار وأن يقف بعرفة قبل الزوال، ولا يتحرك منها إلا بعد دخول الليل، وعرفة كلها موقف، وليحذر الحاج الوقوف بوادي عُرَنة، وله أن يقيل فيه، ولكن لابد له أن يتحرك منه بعد الزوال؛ وفي عرفة يقصر ويجمع بين صلاتي الظهر والعصر جمع تقديم؛ ولا يصلي الحاج المغرب إلا بمزدلفة جمع تأخير مع العشـاء</a:t>
            </a:r>
            <a:r>
              <a:rPr lang="ar-SA" dirty="0" smtClean="0"/>
              <a:t>.</a:t>
            </a:r>
          </a:p>
          <a:p>
            <a:pPr marL="0" indent="0" algn="r" rtl="1">
              <a:buNone/>
            </a:pPr>
            <a:r>
              <a:rPr lang="ar-SA" b="1" dirty="0" smtClean="0"/>
              <a:t>طواف الإفاضة أوالزيارة</a:t>
            </a:r>
            <a:endParaRPr lang="ar-SA" dirty="0" smtClean="0"/>
          </a:p>
          <a:p>
            <a:pPr marL="0" indent="0" algn="r" rtl="1">
              <a:buNone/>
            </a:pPr>
            <a:r>
              <a:rPr lang="ar-SA" dirty="0" smtClean="0"/>
              <a:t>وهو الطواف الركن، ووقته من ضحى يوم العيد ولا حد لآخره، والأفضل أن يعمل يوم العيـد، ومن لم يتمكن ففي أيام التشريق، وليجتهد ألا يتعدى به نهاية ذي الحجة إلا لعذر.</a:t>
            </a:r>
          </a:p>
          <a:p>
            <a:pPr marL="0" indent="0" algn="r" rtl="1">
              <a:buNone/>
            </a:pPr>
            <a:r>
              <a:rPr lang="ar-SA" b="1" dirty="0" smtClean="0"/>
              <a:t>السعي بين الصفا والمروة</a:t>
            </a:r>
            <a:endParaRPr lang="ar-SA" dirty="0" smtClean="0"/>
          </a:p>
          <a:p>
            <a:pPr marL="0" indent="0" algn="r" rtl="1">
              <a:buNone/>
            </a:pPr>
            <a:r>
              <a:rPr lang="ar-SA" dirty="0" smtClean="0"/>
              <a:t>وهو يقع بعد طواف الإفاضة، أوأي طواف آخر، وللمفرد والقارن أن يقدماه مع طواف القدوم.</a:t>
            </a:r>
            <a:endParaRPr lang="ar-SA" dirty="0"/>
          </a:p>
        </p:txBody>
      </p:sp>
    </p:spTree>
    <p:extLst>
      <p:ext uri="{BB962C8B-B14F-4D97-AF65-F5344CB8AC3E}">
        <p14:creationId xmlns:p14="http://schemas.microsoft.com/office/powerpoint/2010/main" val="41359340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TotalTime>
  <Words>118</Words>
  <Application>Microsoft Office PowerPoint</Application>
  <PresentationFormat>On-screen Show (4:3)</PresentationFormat>
  <Paragraphs>22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عيد الأضحى المبارك</vt:lpstr>
      <vt:lpstr>نبذة عن عيد الأضحى</vt:lpstr>
      <vt:lpstr>للعيد الأضحى تسميات مختلفة:</vt:lpstr>
      <vt:lpstr>أركان الحج:</vt:lpstr>
      <vt:lpstr>للحج في الإسلام 4 اركان وهي</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عيد الأضحى المبارك</dc:title>
  <dc:creator>Toshiba</dc:creator>
  <cp:lastModifiedBy>Toshiba</cp:lastModifiedBy>
  <cp:revision>8</cp:revision>
  <dcterms:created xsi:type="dcterms:W3CDTF">2013-09-13T12:49:45Z</dcterms:created>
  <dcterms:modified xsi:type="dcterms:W3CDTF">2013-09-13T14:13:52Z</dcterms:modified>
</cp:coreProperties>
</file>