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74" r:id="rId2"/>
    <p:sldId id="276" r:id="rId3"/>
    <p:sldId id="260" r:id="rId4"/>
    <p:sldId id="280" r:id="rId5"/>
    <p:sldId id="278" r:id="rId6"/>
    <p:sldId id="279" r:id="rId7"/>
    <p:sldId id="28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224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4C909-E02E-4A46-8DC2-892737B450CA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C2499-FA75-4130-A12A-E82E3936E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9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1D40-D367-4BDF-B34C-A00B844954AB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964-B78C-485C-9BDB-C79CF272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6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1D40-D367-4BDF-B34C-A00B844954AB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964-B78C-485C-9BDB-C79CF272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1D40-D367-4BDF-B34C-A00B844954AB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964-B78C-485C-9BDB-C79CF272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1D40-D367-4BDF-B34C-A00B844954AB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964-B78C-485C-9BDB-C79CF272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2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1D40-D367-4BDF-B34C-A00B844954AB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964-B78C-485C-9BDB-C79CF272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5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1D40-D367-4BDF-B34C-A00B844954AB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964-B78C-485C-9BDB-C79CF272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4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1D40-D367-4BDF-B34C-A00B844954AB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964-B78C-485C-9BDB-C79CF272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1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1D40-D367-4BDF-B34C-A00B844954AB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964-B78C-485C-9BDB-C79CF272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3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1D40-D367-4BDF-B34C-A00B844954AB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964-B78C-485C-9BDB-C79CF272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2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1D40-D367-4BDF-B34C-A00B844954AB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964-B78C-485C-9BDB-C79CF272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5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1D40-D367-4BDF-B34C-A00B844954AB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964-B78C-485C-9BDB-C79CF272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2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91D40-D367-4BDF-B34C-A00B844954AB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1B964-B78C-485C-9BDB-C79CF272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9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learninggamesforkids.com/keyboarding_games/keyboarding_games_cup_stacking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typing.com/online-typing-games/alpha-drop.html" TargetMode="External"/><Relationship Id="rId2" Type="http://schemas.openxmlformats.org/officeDocument/2006/relationships/hyperlink" Target="http://www.google.ae/url?sa=i&amp;rct=j&amp;q=&amp;esrc=s&amp;frm=1&amp;source=images&amp;cd=&amp;cad=rja&amp;uact=8&amp;docid=y611w3Ilkphf0M&amp;tbnid=qRU73IYz-ELtuM:&amp;ved=0CAUQjRw&amp;url=http://accountantco.com/category/awesome-computer-games/&amp;ei=dqFLU7XoHsr00gWKgIFI&amp;bvm=bv.64542518,d.d2k&amp;psig=AFQjCNFSFBfK9aWlrmytCdXyfy5UhAk6cA&amp;ust=139755185415375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" t="55084" r="4230" b="12596"/>
          <a:stretch/>
        </p:blipFill>
        <p:spPr bwMode="auto">
          <a:xfrm>
            <a:off x="327073" y="2590800"/>
            <a:ext cx="881692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-152400" y="914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 smtClean="0"/>
              <a:t>أي منهما الطريقة الصحيحة لوضع اليد على لوحة المفاتيح؟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85336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" t="13534" r="6307" b="10890"/>
          <a:stretch/>
        </p:blipFill>
        <p:spPr bwMode="auto">
          <a:xfrm>
            <a:off x="214533" y="99174"/>
            <a:ext cx="8929467" cy="673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648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" t="30481" r="6539" b="49988"/>
          <a:stretch/>
        </p:blipFill>
        <p:spPr bwMode="auto">
          <a:xfrm>
            <a:off x="457200" y="1905000"/>
            <a:ext cx="8686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762000" y="2743200"/>
            <a:ext cx="69342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800" dirty="0" smtClean="0"/>
              <a:t>التعرف على السطر العلوي للوحة المفاتيح </a:t>
            </a:r>
            <a:r>
              <a:rPr lang="en-US" sz="2800" dirty="0" smtClean="0"/>
              <a:t>Top row keys</a:t>
            </a:r>
            <a:endParaRPr lang="en-US" sz="2800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971800" y="762000"/>
            <a:ext cx="34290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هدف الدرس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67766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" t="13534" r="6307" b="10890"/>
          <a:stretch/>
        </p:blipFill>
        <p:spPr bwMode="auto">
          <a:xfrm>
            <a:off x="214533" y="99174"/>
            <a:ext cx="8929467" cy="673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1066800" y="1066800"/>
            <a:ext cx="71628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Top row keys </a:t>
            </a:r>
            <a:r>
              <a:rPr lang="ar-SA" sz="4000" dirty="0" smtClean="0"/>
              <a:t>مفاتيح الصف العلوي</a:t>
            </a:r>
            <a:endParaRPr lang="en-US" sz="4000" dirty="0"/>
          </a:p>
        </p:txBody>
      </p:sp>
      <p:sp>
        <p:nvSpPr>
          <p:cNvPr id="4" name="مستطيل 3"/>
          <p:cNvSpPr/>
          <p:nvPr/>
        </p:nvSpPr>
        <p:spPr>
          <a:xfrm>
            <a:off x="1524000" y="35814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Q</a:t>
            </a:r>
            <a:endParaRPr lang="en-US" sz="3200" b="1" dirty="0"/>
          </a:p>
        </p:txBody>
      </p:sp>
      <p:sp>
        <p:nvSpPr>
          <p:cNvPr id="5" name="مستطيل 4"/>
          <p:cNvSpPr/>
          <p:nvPr/>
        </p:nvSpPr>
        <p:spPr>
          <a:xfrm>
            <a:off x="2057400" y="35814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W</a:t>
            </a:r>
            <a:endParaRPr lang="en-US" sz="3200" b="1" dirty="0"/>
          </a:p>
        </p:txBody>
      </p:sp>
      <p:sp>
        <p:nvSpPr>
          <p:cNvPr id="6" name="مستطيل 5"/>
          <p:cNvSpPr/>
          <p:nvPr/>
        </p:nvSpPr>
        <p:spPr>
          <a:xfrm>
            <a:off x="2590800" y="35814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</a:t>
            </a:r>
            <a:endParaRPr lang="en-US" sz="3200" b="1" dirty="0"/>
          </a:p>
        </p:txBody>
      </p:sp>
      <p:sp>
        <p:nvSpPr>
          <p:cNvPr id="7" name="مستطيل 6"/>
          <p:cNvSpPr/>
          <p:nvPr/>
        </p:nvSpPr>
        <p:spPr>
          <a:xfrm>
            <a:off x="3124200" y="35814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</a:t>
            </a:r>
            <a:endParaRPr lang="en-US" sz="3200" b="1" dirty="0"/>
          </a:p>
        </p:txBody>
      </p:sp>
      <p:sp>
        <p:nvSpPr>
          <p:cNvPr id="8" name="مستطيل 7"/>
          <p:cNvSpPr/>
          <p:nvPr/>
        </p:nvSpPr>
        <p:spPr>
          <a:xfrm>
            <a:off x="3657600" y="35814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</a:t>
            </a:r>
            <a:endParaRPr lang="en-US" sz="3200" b="1" dirty="0"/>
          </a:p>
        </p:txBody>
      </p:sp>
      <p:sp>
        <p:nvSpPr>
          <p:cNvPr id="9" name="مستطيل 8"/>
          <p:cNvSpPr/>
          <p:nvPr/>
        </p:nvSpPr>
        <p:spPr>
          <a:xfrm>
            <a:off x="4191000" y="35814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Y</a:t>
            </a:r>
            <a:endParaRPr lang="en-US" sz="3200" b="1" dirty="0"/>
          </a:p>
        </p:txBody>
      </p:sp>
      <p:sp>
        <p:nvSpPr>
          <p:cNvPr id="10" name="مستطيل 9"/>
          <p:cNvSpPr/>
          <p:nvPr/>
        </p:nvSpPr>
        <p:spPr>
          <a:xfrm>
            <a:off x="4724400" y="35814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U</a:t>
            </a:r>
            <a:endParaRPr lang="en-US" sz="3200" b="1" dirty="0"/>
          </a:p>
        </p:txBody>
      </p:sp>
      <p:sp>
        <p:nvSpPr>
          <p:cNvPr id="11" name="مستطيل 10"/>
          <p:cNvSpPr/>
          <p:nvPr/>
        </p:nvSpPr>
        <p:spPr>
          <a:xfrm>
            <a:off x="5257800" y="35814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I</a:t>
            </a:r>
            <a:endParaRPr lang="en-US" sz="3200" b="1" dirty="0"/>
          </a:p>
        </p:txBody>
      </p:sp>
      <p:sp>
        <p:nvSpPr>
          <p:cNvPr id="12" name="مستطيل 11"/>
          <p:cNvSpPr/>
          <p:nvPr/>
        </p:nvSpPr>
        <p:spPr>
          <a:xfrm>
            <a:off x="5791200" y="35814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O</a:t>
            </a:r>
            <a:endParaRPr lang="en-US" sz="3200" b="1" dirty="0"/>
          </a:p>
        </p:txBody>
      </p:sp>
      <p:sp>
        <p:nvSpPr>
          <p:cNvPr id="13" name="مستطيل 12"/>
          <p:cNvSpPr/>
          <p:nvPr/>
        </p:nvSpPr>
        <p:spPr>
          <a:xfrm>
            <a:off x="6324600" y="35814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</a:t>
            </a:r>
            <a:endParaRPr lang="en-US" sz="3200" b="1" dirty="0"/>
          </a:p>
        </p:txBody>
      </p:sp>
      <p:cxnSp>
        <p:nvCxnSpPr>
          <p:cNvPr id="16" name="رابط كسهم مستقيم 15"/>
          <p:cNvCxnSpPr/>
          <p:nvPr/>
        </p:nvCxnSpPr>
        <p:spPr>
          <a:xfrm rot="5400000">
            <a:off x="6248400" y="2286000"/>
            <a:ext cx="129540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648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yping-lessons.org/images/home_keys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80849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14744" y="533400"/>
            <a:ext cx="5264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Top Row keys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85800" y="2971800"/>
            <a:ext cx="6858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Q</a:t>
            </a:r>
            <a:endParaRPr lang="en-US" sz="3200" b="1" dirty="0"/>
          </a:p>
        </p:txBody>
      </p:sp>
      <p:sp>
        <p:nvSpPr>
          <p:cNvPr id="5" name="مستطيل 4"/>
          <p:cNvSpPr/>
          <p:nvPr/>
        </p:nvSpPr>
        <p:spPr>
          <a:xfrm>
            <a:off x="1600200" y="2209800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W</a:t>
            </a:r>
            <a:endParaRPr lang="en-US" sz="3200" b="1" dirty="0"/>
          </a:p>
        </p:txBody>
      </p:sp>
      <p:sp>
        <p:nvSpPr>
          <p:cNvPr id="6" name="مستطيل 5"/>
          <p:cNvSpPr/>
          <p:nvPr/>
        </p:nvSpPr>
        <p:spPr>
          <a:xfrm>
            <a:off x="2438400" y="1981200"/>
            <a:ext cx="533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</a:t>
            </a:r>
            <a:endParaRPr lang="en-US" sz="3200" b="1" dirty="0"/>
          </a:p>
        </p:txBody>
      </p:sp>
      <p:sp>
        <p:nvSpPr>
          <p:cNvPr id="7" name="مستطيل 6"/>
          <p:cNvSpPr/>
          <p:nvPr/>
        </p:nvSpPr>
        <p:spPr>
          <a:xfrm>
            <a:off x="3276600" y="2438400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</a:t>
            </a:r>
            <a:endParaRPr lang="en-US" sz="3200" b="1" dirty="0"/>
          </a:p>
        </p:txBody>
      </p:sp>
      <p:sp>
        <p:nvSpPr>
          <p:cNvPr id="8" name="مستطيل 7"/>
          <p:cNvSpPr/>
          <p:nvPr/>
        </p:nvSpPr>
        <p:spPr>
          <a:xfrm>
            <a:off x="3886200" y="18288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</a:t>
            </a:r>
            <a:endParaRPr lang="en-US" sz="3200" b="1" dirty="0"/>
          </a:p>
        </p:txBody>
      </p:sp>
      <p:sp>
        <p:nvSpPr>
          <p:cNvPr id="9" name="مستطيل 8"/>
          <p:cNvSpPr/>
          <p:nvPr/>
        </p:nvSpPr>
        <p:spPr>
          <a:xfrm>
            <a:off x="4800600" y="18288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Y</a:t>
            </a:r>
            <a:endParaRPr lang="en-US" sz="3200" b="1" dirty="0"/>
          </a:p>
        </p:txBody>
      </p:sp>
      <p:sp>
        <p:nvSpPr>
          <p:cNvPr id="10" name="مستطيل 9"/>
          <p:cNvSpPr/>
          <p:nvPr/>
        </p:nvSpPr>
        <p:spPr>
          <a:xfrm>
            <a:off x="5334000" y="2514600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U</a:t>
            </a:r>
            <a:endParaRPr lang="en-US" sz="3200" b="1" dirty="0"/>
          </a:p>
        </p:txBody>
      </p:sp>
      <p:sp>
        <p:nvSpPr>
          <p:cNvPr id="11" name="مستطيل 10"/>
          <p:cNvSpPr/>
          <p:nvPr/>
        </p:nvSpPr>
        <p:spPr>
          <a:xfrm>
            <a:off x="6172200" y="2057400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I</a:t>
            </a:r>
            <a:endParaRPr lang="en-US" sz="3200" b="1" dirty="0"/>
          </a:p>
        </p:txBody>
      </p:sp>
      <p:sp>
        <p:nvSpPr>
          <p:cNvPr id="12" name="مستطيل 11"/>
          <p:cNvSpPr/>
          <p:nvPr/>
        </p:nvSpPr>
        <p:spPr>
          <a:xfrm>
            <a:off x="7162800" y="2286000"/>
            <a:ext cx="457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O</a:t>
            </a:r>
            <a:endParaRPr lang="en-US" sz="3200" b="1" dirty="0"/>
          </a:p>
        </p:txBody>
      </p:sp>
      <p:sp>
        <p:nvSpPr>
          <p:cNvPr id="14" name="مستطيل 13"/>
          <p:cNvSpPr/>
          <p:nvPr/>
        </p:nvSpPr>
        <p:spPr>
          <a:xfrm>
            <a:off x="7696200" y="3048000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8513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625" t="31000" r="48125" b="41000"/>
          <a:stretch>
            <a:fillRect/>
          </a:stretch>
        </p:blipFill>
        <p:spPr bwMode="auto">
          <a:xfrm>
            <a:off x="457200" y="762000"/>
            <a:ext cx="804998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0060" y="838200"/>
            <a:ext cx="1263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لعبة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AutoShape 4" descr="data:image/jpeg;base64,/9j/4AAQSkZJRgABAQAAAQABAAD/2wCEAAkGBxISEhITEhIVExQXFRQXGRUVGRoYFxgaGBUXFxkYGxcZICggHRslHRYVLTIhJSorLi4uGCAzODMtNygtLisBCgoKDg0OGhAQGywkICQsNCwsLSwsLC8sLCwsLCwsLCwsLCwsLywsLCwsLCwsLCwsLCwsLCwsLCwsLCwsLCwsLP/AABEIANcA6wMBEQACEQEDEQH/xAAcAAEAAQUBAQAAAAAAAAAAAAAABwIDBAUGAQj/xABKEAABAwIDBAcCCQoEBQUAAAABAAIDBBEFEiEHMUFRBhMiYXGBkTKhFEJSU3KSorHBIzNiY4KTssLR0hdEVPAkQ3Oj0xWDw+Hx/8QAGwEBAAMBAQEBAAAAAAAAAAAAAAECAwQFBgf/xAA2EQACAQIEAwUHBAEFAQAAAAAAAQIDEQQSITETQVEiYXGBkQUUMqGx0fBCUsHh8QYkM2JyI//aAAwDAQACEQMRAD8AnFAEAQBAEAQBAEAQBAEAQBAEAQBAEAQBAEAQBAEAQBAEAQBAEAQBAEAQBAEAQBAEAQBAa+vx2lg/PVMMR5Pka0+hKtGEpbIhyS3NRU7QcMZvq2O+gHSfwArRUKj5EZ49TV1m1nDmex1030I7W/eFvuV1hajK8RGmrdszB+Zo3u75JAz3NDvvV1g3zZHF6IyOh2099XVsp5oWRiTMGua4ntAZgDfgQCPG3NRVw2SOZMRqXdiTFyGoQBAEAQBAEAQBAEAQBAEAQBAEAQBAEAQBAWqioZG0uke1jRvc4hoHiTopSvsDjMa2pUEFxG51S7lEOz+8dZpH0breOGm99DN1EcXiu1+rfpBDFANdXXld3fJaD5FdEcJFbu5V1GchiXSiuqPz1VM4fJDsjfNjLNPot40oR2RRyb5mna0DcLLQqeqCQgCAu0lS6J7JWaPje17fpNcHD3gKGk1Zg+o8LrmzwxTM9mRjHjwc0H8V48llbTOlO6uZSgkIAgCAIAgCAIAgCAIAgCAIAgCAIAgNJj/Syjox+Xma13zbe1IeXYbqB3mw71pClOeyKuSW5GvSDa7M+7aOIQt+cks5/iGey3zzLrhhEviZm6j5Ee4lic9Q7NPK+V3AvcTbwG5vkAuqMVHZGb13MRSAgCAIDxpubDU8hv8ARSRc2EWCVbvZpah3hDIf5VRziua9SbMw5YnMcWuaWuBsWuBBB5EHUFWTvsChATlsYxfraJ0Lj2oHlo+g+7m+hzj9kLzsVG079Tam9LEgLmNAgCAIAgCAIAgCAIAgCAIAgCAIDmOlHTqjobte/rJfmYrOf+1wb+0R3XW1OhOe2xSU0iKekm0ytqrtjd8FiPxYiesI75dD9UN812Qw0I76mTm2cUTqTxOpPEnmV0FQgCAyKGhlndlhifK7lG0uI8bDTzUOSjuwtdjsMJ2WYhNYyCOnb+sdmd5MZf0JCwlioLbUuqbZ2WF7H6VljPNLMeIbaJh8hd32lhLFyeysWVJczp6LoPhsQAbRwm3GRvWu+tJcrF16j5l8kehu6emjjFmMawcmgAe5Ztt7li8oBBO2bDOqrxKN08bXH6bPybvsiP1K9HCyvC3QwqK0jg10lDvti+IdXXuiJ0micPFzO237PWeq5sVG8L9C9N6k6LzjcIAgCAIAgCAIAgCAIAgCAIAgMbE2F0MrQSCY3gEaHVpGhUrchnyow3APPX1XtM5UVKCSqNhcQ1oLnHQNaCXHuAGpQHZ4Hsxr6ixkaKZnypdXeUbdfJxaueeJhHbUsoNkg4LsqoYbGXPUu/WGzPqNtp3OJXNLFTe2hoqaR21LSxxNDI2NjaNzWNDR6DRc7be5oXlACAtVLiGkgtb3u3eawxM5QpOUZKLXOW3nqi0EnKzXoaiXFblt2+y65seyeDdTwv8AcvnK3tpylBOHwu7s+y3tHV8r669DtjhrJ67rz79DcQOJaC4AHuNx6r6WjKcoJzST7ndepxSSTsiONudGDTU0ttWTFl/0ZGOJ98bV6GEfaaMKq0IYXeZGfgGI/BqmnnvYRyscfo3s8ebS71VZxzRaCdnc+ogV451HqAIAgCAtzyhjS47gLrKvWjRpupPZaloxcnZFbXXF1pF5kmip6pAQBAEAQBAEAQHhCA+UZosjnM+S4t9Db8F7Sd1c5ShASvsILb1osM46gh1tbHrBa/K7VxYy+hpS5ktriNggCAIAgPCFDV9wY1NFfOXN9o2sfkjQaep81xYak5cSVSPxPZ/tWi9d/M1nK1lF7fUuU9M1gIbcC97XuB4clth8LTw6caeive19F4dCs5ubuzltrFMX4ZUWFy0xP8A2Vpcfq5l34Z2qIxqfCfPi9MwBCEH0x0LrzPQ0kpN3GFgcf0mjK77TSvJqxyzaOmLukbpZlggCAxKnEWRuyuuNL3tovOxPtShhqvDq3Wl720+/yNoUJTV4msxCuErmMaezmbc7r3PfwXhe0faEMZVp0KT7GZX5Xu+/kvqdVGi6cXOW9jfL6488IAgCAIAgCAIAgCA+X+k0OSsq28qmf0611vdZexTd4LwOV7s1qsCRth1Tasnj+XBm+pI3+8rlxa7KfeXpvUmxeeblitdZniWt+s4D8Vy42WWl4tL1kl/Jemry/OSL66igQBAEAQBAYmL0QngmhO6SN7PrNLfxUxeVpkNXVj5YsRoRYjeO/ivZOUISTnsUrc9A6P5qaRvk+0l/V7vRedi1ad+ptSeh365jQIAgNXjdRGG5SMzuHd33Xge3cVh40uFNZpPbu77/AMc/A68LCblmWiNLR0xkdlGm83Pcvl8HhJ4qrwou3j3HdUqKnHMzo6GldHe8hf47h4L7fA4Ophk1Oo5367Lw3PLq1FPZWMtegZBAEAQBAEAQBAEB857S6fJidWLaF7Hj9uNjj7yV6mHd6aOafxM5lbEHU7Ma3qsTpjeweXRn9tpDftZFjiFemy0H2j6JXlnQYuImzL/Jcx3kHAlcPtF5aGf9rjLyUk38jWj8Vut16op7UvNsfo534hvvKp28W9Lxp+kpfyo/N9y3nSn3v5L7s9pYsr5AN3Z0vexsb7/JWwtHhVqqi9Ozpe9nZ338iKkrxjfvMtd5kEAQFiSsYHBt9bgaa2voL23LkqY6hCapt63S01tfRXttfvNFSk1exfXWZnzL0xouprquPlM8jweesb7nhevSd4JnNJWbNOrkEobCq201VDf2o2SAfQcWu/jb6LjxcdEzSm9SYlwmwQBAYFFTxZnEHO8HtE6kFeTgsNhFUnKDzzT7TerT+i8vDkb1J1LK+i5BlJlnLwNHMN+51x9/9UhgnT9oOvFdmUXfxuvr9w6l6OV7p/Iz16xgEAJS4CAIAgCAIAgCAgvbVS5cQa/hJAw+bXPafcGr0cI+xbvMKnxHArpKF6jqTFJHKN8b2PHixwcPuUNXTQPqqKQOAcNQQCD3EXC8Y6ipAEBhS0jy55bIWh1jYDW4Ft54aLzKmCrOpUlCo4qVnole6Vt3y05epsqkbJON7GVCTlbm0Nhfxtqu+i5unFzVpWV/G2plK13bYrWhBjTte42vkZxI9o9w5DvXHXjWqSy3yw5tfE+5ftXfv0saRcUr7v5f2WaSEOsQLRtN2j5R+Wfw9VyYShCq1OKtTi+yv3P976/9b+PQ0qScdHu9+7u+/oZ69c5yCNs9HkxHPbSWGN1+ZaXMPuaz1Xo4V3hYwqfEcIukodfsnq+rxOAcJGyxnzYXj3sasMSr02Wh8R9BrzDoCA1mMV+QZG+0Rv5D+q8H2z7T93jwqb7T59F93y9Tqw1DO8z2KMDoy0F7tC4aDu33Kp7CwE6MXWno5LRd3V97/NycVVUnlXI2y+hOQpkeGgk7gLqlSapxc5bLUlK7sizHXRuBIeNBc8CPI6rmpe0MNUi5RmrLV9y8HqXlSmnZo1rJzUTC2jGHN423E+a8OniJe0sZFR0pw7Xjba/n6I6nBUaWu70N0vqDhCAIAgCAIAgIn270mlHLyM0Z8wxzf4Xrtwb3RlV5ESrtMggPpDZ7Xddh1I+9yIhGfGImM+9i8qtHLUaOiDvFG+mnayxcbAm3muStiKdFJ1HZN28/48zSMHLYphmzF4G5pAvzNrn7wq0a/FnNLaLtfq7XfpcmUbJd5eXQUCAIDHroS9haCATbfutfUaLkx1Cdeg6cHa/0vqtNdTSlJRldlNFI45g4N7Jy9nduB48rqmCq1JZ4TS7Lt2dtk/lewqRSs1z6mUu4zIo270elHNyMsZ/aDXt/gf6rtwb3RjV5ESLtMzZ9GKvqaylk3Bs8RPhnAd7iVSorwa7gtz6fXkHUYuI1YiZfidAO/wDovP8AaWOjhKOb9T0S7/sjWjSdSVjVYVRGR3WP1F+Pxj/QL5/2TgJYup7zX1V+f6n9l/Wx2YiqqayQ/wAG/X2B5wQFE0rWi7jYc1lWrU6MHOo7JFoxcnZHJ1jmF5LBZvf/AL3L87xk6E68pUFaL6/x3dD2KakopS3MnCpJGEuYwuB0Nh+PNd3smriaM3OlByi9Hp/PUyxEYSVpOzOlabgaW7l9zFtpNqx5TPVYBAEAQBAEBwm2ekz4cX/NTRP+sTF/8i6cK7VLdf8AJnU2IIXomIQE17D6/PSTQk6xTEgcmyNBH2hIvPxcbTT6mtJ6WO6xGnYWue+5s0m1zbTuXhe0cLQnTlVqpuyva7S07r2OyjOSajH6GJT4aY3McAH7r8C08SOYXnYb2TLCVIVIxU9r8nF82uTXduazrqonFu38m4X0hxhAEAQFLWgXtpqSfxKrCEYfCt3fzZLbe5yXSDaNQUt2iTr5B8SGzrHvffKPC9+5dMMPOXcZuaRFPTXp5NiLWxuiZFE14e1ou5+YBzQS82G5x0AG/iu2lQVPW+plKbkcktip47dohB9TYXWiSnhmvo+Jkl+5zA78V4lWSppuWiW/kdcbu1jWxRuqZC43DBp5cvHmvkKVKftbEupPSnHTy6eL3f8Ag9GUlh4WW7N81oAAGgHBfXRiopRirJHnN33Lc9QxmrnAf75LKviqNBXqyS/Om5aMJS+FGtqMcaNGNLu86D03leFiP9RU46UY5n1ei9N38jqhg3vJ2M2OIStY6Rmttx4eS9WnShi6UKleGtr2fJ+Bg5OnJqDPaunBje0ADsm1hx4K2Lw0J4adOKWzt48vmRTm1NNlvB2WiZ33Pqf6WWHsankwcO/X1f2L4mV6jM1eoYBAEAQBAEAQGn6X0HwiiqogLl0L8v0gMzPtAK9OWWaZWSumfMgN17BzHqgk7/YriPV1z4idJoiB3vjOdv2TIubFxvC/QvTepOL2g6EXC8ycIzVpK6OhNrYqViAgCA0WMdMaCluJqmMOHxGnO/6jLuHmFpGjOWyKuaRwuObYhq2jpyTr+Un0HiI2m5Hi5vgumGE/c/Qo6vQjzHOk9ZWE9fO9zT/ywcsfhkbYHxNz3rqhTjDZGbbe5p1cgIAgMzCsKnqX9XTxPlfyaNB3ucdGjvJAVZTjFXbCV9j6FwTDJo6KkppLBzI2MkLTcAMAAAPE7vRfM+1aVTFWpU9IyfafRLl4v/J3YeSp9p7rY2JrI4/ybGlxGmVov6lczx2Hwv8At6MXJr9MVf1f1NFSnU7cnZdWUOFRJyiHjd3+/RYyj7TxOmlKPrL89CydCH/Z/I8jwRm97nOPp/8AfvVaf+n6CearKUn6f38w8XPaKSM6ClYz2Wgd/H1XrYfB0MP/AMUEvr67mE6kp/Ey8ukoEB4BbcoSSVkD1SAgCAIAgCAIAgPl3pFQfB6qoh3dXK9o+jmuz7JavYpyzRTOVqzNerAzsCxJ1NUQTtFzHI11uY3OHm0uHmqzjmi0E7O5K3+MtP8A6Wb1Z/VcXucuqNeKuhjVO2YWPV0ZJ4Z5APc1pVlg3zY4vcaOs2t17r5GQRDua5zvVzre5aLCQW9yvEZy2K9Jq2pFp6mV7dezfKw35sZZp8wto0oR2RVtvc1ICuVCEhAOQ4nQd6EHSYL0ExCqtkp3RsPx5vybfQ9o+QKynXhHn6FlFskLo/sigYQ6rlM5+Qy7GeZvmd7vBcs8XJ/CrGip9SQ8Ow+KBgjhjZEwfFYAB46bz3rllJyd2aJJbGSoJPA0DgoUUtkD1SAgCAIAgCAIAgCAIAgCAIAgIJ2zYf1deJANJomuvzczsO+yI/VejhZXhboYVFaRwa6SgQBAEAQBAZFDQyzuywxSSu5Rtc+3jlGnmoclHdha7HX4RstxCaxkaynb+sdd1uYYy/oSFhLFQW2pZQbOywrY/SssaiaWY8Q20TD5C7/tLCWLk9lYuqS5na4P0cpKUf8AD08cZsBmDbvNt13m7jx3lc8qkpbs0UUtjaKhIQBAEAQBAEAQBAEAQBAEAQBAEAQBAEBHe2zDOso45wNYZBc/oSdg/a6v0XVhJWnbqZ1VpchElegYGRR0Msv5qKSX/psc/wDhBUOSW7JN5SdA8Tktlo5B3vLY7fXcD7lm69Ncy2SXQ3tHsir3fnJKeMfSc93oG296zeLhyuSqbOhoNjUIH5eqlef1TWxj7WdZPGPkiypdTpcL2dYbBqKcSu+VMTJ9l3ZHkFjLEVJcyyhFHTwQMY0NY1rGjc1oAA8AFi3cuXEAQBAEAQBAEAQBAEAQBAEAQBAEAQBAEAQBAEBrekT6YU8vwstEBbZ+fcRy01J5Aa33K0M2bs7kO1tSPKDpbgcRDafD3vfuGSnY55txu52Y7vFdTpVn8UvmZqUVsjLq9rkERDTRVMZto2UMjPpc6d6hYST5ocVdDDk2zt+LROPjKB9zCp9zfNji9xjy7Z3/ABaJo+lMT90assGv3fIjivoY7tslRwpYge97j7rKfc49RxWU/wCMdV/poPV/9U9zj1HEZb/xhrPmKf0f/cp9zj1Y4jH+MNZ8xT+j/wC5Pc49WOIy0dr2IcI6X6kn/kU+6Q7/AM8iOIzz/F7EPm6X6kn/AJE90p9/55DiSKJNreInc2mb4Rv/ABkT3Sn3/nkOJItnaviXOD92f71PutPvI4kig7UsTNgHx3JAGWIEkk2AAubk8k91pk8SRm4btPr4qhraoskjDssjGNZm5HK5psXA8L2NreFZYaDjeIVR31JHZj9dM29Phr2A7nVkjYfPq2Z3+RAXLw4J6y9Nfsa3fQpZh+Ly362sp6YHc2nh6wj9uY2+ymaktk34v7EJS5mLiGByQRumqMaqo2tFy89S1o8ur1PcN6spqTsoL5/cNW3Zl9BKitkbM6pL3RZ2/B3TRtincy2rnsbYAHS1wDvJA0CrWUE1l359CY35nUrEsEBZ+EDPkOhtcd++9vCy5/eYKtwXo2rrv328La+RfI8uYvLoKFh9SM4YBmPG3xRzP9FyzxUVVVGKu+dv0rq/4XMuoPLme31L66igQBAEAQHL9MOnFNQDK49bORcQsIzdxefiN8dTwBW1KjKfgUlNIg3pL0kqK+TrJ36D2I26MYP0Rz/SOp8NF6NOnGCsjFtvc6XZviOF0Z+EVU7vhHaDWCKUtjBBBN2tIc4g7+ANuZWNeNSfZitPEtBxWrJGHT7CZgc07CBc2lje3dyD2i57hquXgVVyNM8WQRjFd18802UNEkjnBoFg1pPZbYchZejCOWKRg3dleB4TLVzxwQgZ331N8rQBcucQDYC33JOagrsJXdjtotj1afanp2+Be7+ULneLh0Zpw2cDXQCOWRjXiQMe9oeBYODXEZgOANrrpTurmZl9G6BlRVU8Mjwxj5GhzicoyjVwvwJAIHeQoqSyxbQSu7E7noRhQaXfBocoFy65sAOJN15vGqdWb5IkCY7LA6omdTMyQZz1bSSeyABfta62Jsd17cF6UFJRWbcwdjJb0XriwPFHUFpAIIjcbg7jYC6jiw2uicr6Grmicxxa9rmOGha4Frh3EHUK6d9iClrSSAASSQAALkk6AADeTyQG2nApA5gINUbh7wbiAEWMTCNOtOoc8ezq0a5iqLt68vr/AF09Qacuyi40tqO6y03IPq2jmzxsfYjM1rrHeLgGy8V6M6zSdI+kD4pI6WmY2WrlaXNDzaONgNjLIRrlvuA1JFlpCmms0tkVb5ItUmEwROE9bUtqJ26iSdzWsiP6qL2Y/HVx4uKObekVZfm4t1Mh3TTDrkCtp3EcGSNefRt04NT9rGZHjemmH3s6rjjN7WlJiPpIAo4M+SGZG7hma8ZmODhzaQR6hZljyWJpc1x3tJt5ixWNTDwqVIVHvG9vNWZZTaTXU9c64OUi/rY96vUU8ryaPlchWvqeU0AYLbydSTvJ5lZYfDxoxstW9W3u31Zac3J3Lq6CgQBAEBFO0vaDPDNJR0w6pzMmeY2LjmY19mDcNHC7jrvtbeu2hh01mkZTm9kRWIJZHE5ZJHONybOe5xOtydSSuy6RkZbej1WQD8Hl+qq8SHUnKy4zoxWndSzHwaT9ycWHUZWeSdGK4b6OpP0Ynu/hBTiw6oWfQx5cGqm+1S1DfpQyD72qc8eq9SLM3nQ3pFJhjpZBR9Y54a0OfnYWgEkgdk6E2v8ARCzq01UssxaLceRv63bLLJG9kdNHG9zSA/rS/KSLXDcgufNZrBpO7fyJ4rI1aLCwXWUPSoIKQwcgpuLGdg9RHHPFJNGZY2PDnRggZgNba6Wva44i4VZJuLSJW5Mc21qjNPI9gkE4ackUjDq62l3Nu3LffqDYFcCws79xtxFYhaqqHyyOe8l8j3Ek7y5zj/XcPALvSSVkY3NlITR9lp/4oiz3DfTg/EafniPacPYHZGtyKrt+H1/r6jY02gHIK5BLOzPZ4bsrKxvJ0ULh6SSA8eIbw3nXQcWIxH6Y+bNYQ5slpcRsa/E8Cpakg1FNDMQLAyRteQN9gXDdqVaM5R+F2IsixB0WoGEFlFTNI4iGMH1yqzqze7fqMq6G0iha0Wa0NHJoAHuWdyTyfLlOfLlAJOa1rW1vfS1kQOF6KSQR1GJVlOBHQBjdW6RPkiDzNJG3dlAyjMLAkHfZdNTM1GMvi/LGcWtWtiHekWOTV0rpZ3F1yS1hN2Rg7mtbuGltd5tqu+nBQVkYtt7lrA8Wmo5BLTPMbtLgey8D4r27nN3+uljqpnFTVpBO2x9I4Bi4q6WKojbbrGXyu4OBLXC/IEHXivGrxnC6ja/K+x1QadmzJEUp9qQN7mD8XX+5eeqOLn/yVFH/AML+ZX+hrmpraN/H+i9BDlv2nOvxcb//AIumhQVJPtN35t3/AMeRSUs3JeRdW5UID592tQhuKTn5bYXf9prP5F6eGd6aOefxHHkLcoU5ByHopFgYm/JHol2LIqj7Ps9nw0+5Q9dxsZLcRmGgmlA5CR4H3qMsehN2ZUPSGsZ7NXUj/wB6S3pmUOnB8l6E3ZdPSqtPtVL3fTDX/wAYKrwodBmZZ/8AWpD7TKd/e6mgv6hgKtkXK/qyLlYxptrOo6R3fkkYf+3I0e5Rk73+eQuU/DqYntUTR/05pW+mcvt70yy/d8kNOg62iJ1hqWD9GeN9uW+AX9VNp9V6f2NDJ6rDHAWmrYzxzwwyD7MjTyVb1Oi+ZPZKH1MFOCaWR8srrjrnx9V1TToeraHOPWHXt3GUbhc3E2cviX9jbY0yuQSxsw6AexWVbeToYXDzEjxz4tbw0J1tbixFf9MfM0hDmyWlxGwQBAa7GMcp6VodPK1mY2a3Vz3nkyNoLnHuAKtGEpbIhuxrBjNbOQKajMTPnqw9WP2YGEyHwdkV8kI/E/T77fUi7exS3oqZta+ofV7j1IHVUwt+qae3+2525OLl+BW7+f54DL1LfS/H8OpojSVLwxssbozHG0uLI3NLcxawXaOWnhuNppU6knmjyIk4rRkIY50bnpu3YzU7hmZUxgmJ7DucSPYPNrra33716MKil49DFqxiYHg89Y8R00ZkNwCR7De979zR7+VzopnNQV5EJN7H0hgOHNoqSGG9xFGAXAHU73OsObiT5rxsRXjHNUlt4N/TU6oR2ijPp6ljxdjgf98lhh8VRxEc1KSf503Lzpyg7SRdXQUCAIDi+l+zuGvn6900kT+rayzQ0t7JcbkEXv2ufALopYh045bFJQu7nMz7GPkVtvpQ3+54WqxnVfMpwu8xTsan4VcX7tw/mVvfF0HCfUw5NkFcDpLTEc80g92Qqfe4dGRw2WJdk2Ijd8Hd9GR1/tMCt71T7xw5GO/ZdiY/5UZ8JG/jZT71THDkW3bM8UH+XB8JYvxcnvNPqRw5Fp2znFB/lCfCSL+9T7xT6/UZJdCyegWJ/wCjk+tH/cp49PqRll0LcnQnEm76KbyAd/CSnGp9Rll0MZ3RavH+Sqf3Lz9wVuLDqhlfQsS4HVt9qlqG+MMg/lU549V6kWZYkw+ZvtQyt49pjh94U5o9RZmK8236eOikg7jZZ0U+GVAmlZemiOY3HZkf8VnIgHV3gAd658RVyRst2XhG7J7XmnQEAQFMjw0EuIAAuSTYAcyUBxnQuNr6zEKhjeujkcx0dW5paSCMroY3OHaiZlFnN0Oa2trroq3UIxfp/PiUju2dqucucVtE6dNoGdVFZ9U8aDeIwfjvH3N4+C6KFBzd3sUnO2nMhzA8FqsSqHNZd73HNLM+5Db/ABnu8tAN9rDQad05xpxMUm2fQfRjA2UNNHTxuc5rcxzO3kucXONhoBcnReZUm5yzM6IqysZ9ROGZbg2LgLjhfddceIxKoZXJOzdr9L7XNIQzXty1Ly6ShYfSsLg7L2hxGh87b1zTwdGVRVcvaXNaPztv5l1UkllvoX10lAgCAIAgCAIAgCAIAgCAIAgCAIClzQd4v4oD1rQNBogPUBpelfSaGgh62U3J0ZGLZnu5DkBxPD0BvTpuo7IrKSSI0osUx7FA6WncIYcxaMpYxtxvAcQXuI0BO6/mF2ONCnpLVmSc5bGHXdBMcmBbLI6Zt72fUue36rjb3Kyr0VsvkHCT3OYxNuIUT+ollqIHBoIY2Z2XKSQCMjrW0PotY5Jq6S9CjutGbvo30trKSKSeSoklD2vjgime6TM+7QZe0SRGyxGmjnGw3OIzqUozdkvEspNI5dgfUSSSSy7yXyzP139w9px3NYLeQBI20irJFSTNnvTmhg6ukbTPgD3gCUkSGR7iGh0hABBJtuBA3aALkr0Zy7TdzSEktCWVxGxbniD2lp3ELKvRhWpunPZloycWmj2FhDQCcxA380owlCmoyd2lv1Ik03dFa1ICAIAgCAIAgCAIAgCAIAgCAIAgCAIAgNT0nx+Khp3zy7ho1g9p7zuYO88+ABPBXpwc5WREpWVz5/qcY+G1jZq+R4jLu11YvkjFyGMbwHC+/UnU7/TUMkLQOe93qS/R7Q8HhjbHFNkYwANY2GYWHL2FwvD1W7tfNGynEs4ptXoGROdA580tuyzI9gJ5lz2gADjx7lMcLNvXQh1VyItwajmxWtcZXlznB0shFg4tYB2Ixz9loGtt+tteyUlShoZJOTPcRw2V9qmtb8DhIDYoiCJSxgs2KGF1nWAtd78rbuzXJNijJLsx1f5uxZ8zSVlXns1rckbT2I23Nr6XJ3vedLu8gALAaKNiDKqKJ1JPCJSBI0xyPYDd0XaDg1x3Z7AGwva4vroq3zxdha259PryDqCAIAgCAIAgCAIAgCAIAgCAIAgCAIAgCAIAgI823w5qGJ3yKlh9Y5G/zBdWEfb8jOrsQ1RSwt/OxSSa/ElEemnON9zvXe0+T+X9mJs2y4WRrFXMPJssLgPN0YKpap1XzJ7JaLMOO6Stae+KBw90rVP/ANO75/YjTvKxRUYIdHiD2kEEF1NI0g8wY3uII5qM0+cfmTZdSubDGzEvOJ08jrWvMalrzbheSK/HmmZrTK/K33Fu88hkiohnZJHPVH826O7ooB85dzRnm+SLWb7RubAHeemy+b/obGroqCWqlbDEDJLKSBc3JJuS5xPDeST3lXclBXeyItfQ+p4mkAA6kAarxjqKkAQBAEAQBAEAQBAEAQBAEAQBAEAQBAEAQBAaHpxgjq2imgZbOQ1zLmwzMcHAE8AbW81pRnkmmysldWIRds/xQf5N/k+I/c9ejx6fX6mGWXQw6jojiDPaop/2Yy7+G6lVoPmhlfQwZsKqGAl9POwDUl0T2gd+oV80eq9SLMwesHMeqsRcqUElymgfI9scbS97iGta0XLieACNpasE97OuhLaCMySWdUyDtOGoY3f1bT6XPEjkAvMr1uI7LY3hCx2awLhAEAQBAEAQBAEAQBAEAQBAEAQBAEAQBAEAQBAEAQBAWpKZjvaY0+IBU3YNXUdE6B5JfRU5J3nqmX9bK6qzWzZVxT5FWF9GKKmf1kFNHG+xGZo1sd4B4eSiVSclZslRS2NuqEhAEAQBAEAQBAEAQBAEAQBAEAQBAEAQBAEAQBAEAQBAEAQBAEAQBAEAQBAEAQH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0650" y="-2560638"/>
            <a:ext cx="581977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69" y="2209800"/>
            <a:ext cx="253509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558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52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moe</dc:creator>
  <cp:lastModifiedBy>moe</cp:lastModifiedBy>
  <cp:revision>22</cp:revision>
  <cp:lastPrinted>2014-04-17T05:36:00Z</cp:lastPrinted>
  <dcterms:created xsi:type="dcterms:W3CDTF">2014-04-14T07:49:29Z</dcterms:created>
  <dcterms:modified xsi:type="dcterms:W3CDTF">2014-04-22T04:49:35Z</dcterms:modified>
</cp:coreProperties>
</file>