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3" r:id="rId2"/>
    <p:sldId id="262" r:id="rId3"/>
    <p:sldId id="258" r:id="rId4"/>
    <p:sldId id="269" r:id="rId5"/>
    <p:sldId id="270" r:id="rId6"/>
    <p:sldId id="271" r:id="rId7"/>
    <p:sldId id="272" r:id="rId8"/>
    <p:sldId id="268" r:id="rId9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4" d="100"/>
          <a:sy n="64" d="100"/>
        </p:scale>
        <p:origin x="-101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7A55BA-3F68-4556-8183-7FB56FA9A47B}" type="datetimeFigureOut">
              <a:rPr lang="ar-AE" smtClean="0"/>
              <a:t>14/01/1436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D151EF2-C73F-410F-92C0-7BE25E4D3B83}" type="slidenum">
              <a:rPr lang="ar-AE" smtClean="0"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ya.com/make_a_face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80928"/>
            <a:ext cx="6965245" cy="120248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 Game Create a face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065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أهداف الدرس</a:t>
            </a:r>
            <a:endParaRPr lang="ar-AE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119257"/>
            <a:ext cx="6997392" cy="360381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ar-AE" sz="4000" dirty="0"/>
              <a:t>يفتح ملف معد مسبقاً باستخدام أمر </a:t>
            </a:r>
            <a:r>
              <a:rPr lang="en-US" sz="4000" dirty="0"/>
              <a:t>Open with</a:t>
            </a:r>
          </a:p>
          <a:p>
            <a:pPr lvl="0"/>
            <a:r>
              <a:rPr lang="ar-AE" sz="4000" dirty="0"/>
              <a:t>يحدد جزء من الصورة</a:t>
            </a:r>
            <a:endParaRPr lang="en-US" sz="4000" dirty="0"/>
          </a:p>
          <a:p>
            <a:pPr lvl="0"/>
            <a:r>
              <a:rPr lang="ar-AE" sz="4000" dirty="0"/>
              <a:t>يحرك الجزء المحدد</a:t>
            </a:r>
            <a:endParaRPr lang="en-US" sz="4000" dirty="0"/>
          </a:p>
          <a:p>
            <a:pPr lvl="0"/>
            <a:r>
              <a:rPr lang="ar-AE" sz="4000" dirty="0"/>
              <a:t>يمسح جزء من الصورة  باستخدام أداة المقص</a:t>
            </a:r>
            <a:endParaRPr lang="en-US" sz="4000" dirty="0"/>
          </a:p>
          <a:p>
            <a:pPr lvl="0"/>
            <a:r>
              <a:rPr lang="ar-AE" sz="4000" dirty="0"/>
              <a:t>تغيير مقاس جزء معين من الصورة </a:t>
            </a:r>
            <a:endParaRPr lang="en-US" sz="4000" dirty="0"/>
          </a:p>
          <a:p>
            <a:r>
              <a:rPr lang="ar-AE" sz="4000" dirty="0"/>
              <a:t>يحفظ الصورة</a:t>
            </a:r>
            <a:endParaRPr lang="ar-AE" sz="4800" dirty="0"/>
          </a:p>
        </p:txBody>
      </p:sp>
    </p:spTree>
    <p:extLst>
      <p:ext uri="{BB962C8B-B14F-4D97-AF65-F5344CB8AC3E}">
        <p14:creationId xmlns:p14="http://schemas.microsoft.com/office/powerpoint/2010/main" val="12189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9494" y="489446"/>
            <a:ext cx="4937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فتح صورة سابقة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14" b="13416"/>
          <a:stretch/>
        </p:blipFill>
        <p:spPr bwMode="auto">
          <a:xfrm>
            <a:off x="1457654" y="1506170"/>
            <a:ext cx="5400600" cy="437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945521" y="1772816"/>
            <a:ext cx="548137" cy="3176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7622" y="1628800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59632" y="2348880"/>
            <a:ext cx="360040" cy="651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83086" y="2492896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4" t="12905" r="23893" b="19057"/>
          <a:stretch/>
        </p:blipFill>
        <p:spPr bwMode="auto">
          <a:xfrm>
            <a:off x="3995936" y="2016189"/>
            <a:ext cx="4418879" cy="416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6934032" y="4123745"/>
            <a:ext cx="510007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16216" y="4161854"/>
            <a:ext cx="481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498751" y="5736473"/>
            <a:ext cx="391737" cy="1239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96979" y="5615301"/>
            <a:ext cx="5192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8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" r="45040" b="44973"/>
          <a:stretch/>
        </p:blipFill>
        <p:spPr bwMode="auto">
          <a:xfrm>
            <a:off x="586408" y="1484784"/>
            <a:ext cx="7874024" cy="49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483768" y="2348880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3568" y="561454"/>
            <a:ext cx="80752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تحديد شعار الدولة باستخدام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select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432" y="5221498"/>
            <a:ext cx="4476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 تحريك الشعار الى جهة اليسار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79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61454"/>
            <a:ext cx="80752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تحديد الرقم ال2 في الشعار و قصه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r="21448" b="45356"/>
          <a:stretch/>
        </p:blipFill>
        <p:spPr bwMode="auto">
          <a:xfrm>
            <a:off x="411515" y="1772816"/>
            <a:ext cx="8347292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4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23002" b="48088"/>
          <a:stretch/>
        </p:blipFill>
        <p:spPr bwMode="auto">
          <a:xfrm>
            <a:off x="467544" y="919687"/>
            <a:ext cx="806489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34857"/>
            <a:ext cx="80752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كتابة الرقم 3 و تكبير الخط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88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8925" r="34016" b="16667"/>
          <a:stretch/>
        </p:blipFill>
        <p:spPr bwMode="auto">
          <a:xfrm>
            <a:off x="1187624" y="1340768"/>
            <a:ext cx="6805534" cy="519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34857"/>
            <a:ext cx="80752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تحديد الشعار </a:t>
            </a:r>
            <a:r>
              <a:rPr lang="ar-AE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 تغيير حجمه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28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168" y="424005"/>
            <a:ext cx="6965245" cy="1603306"/>
          </a:xfrm>
        </p:spPr>
        <p:txBody>
          <a:bodyPr>
            <a:noAutofit/>
          </a:bodyPr>
          <a:lstStyle/>
          <a:p>
            <a:r>
              <a:rPr lang="ar-AE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5- تخزين الملف لحفظ التغييرات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32" b="32213"/>
          <a:stretch/>
        </p:blipFill>
        <p:spPr bwMode="auto">
          <a:xfrm>
            <a:off x="1907704" y="2492896"/>
            <a:ext cx="518457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19672" y="263691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3140968"/>
            <a:ext cx="11521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 smtClean="0"/>
              <a:t>حفظ</a:t>
            </a:r>
          </a:p>
          <a:p>
            <a:r>
              <a:rPr lang="en-US" dirty="0" smtClean="0"/>
              <a:t>Save</a:t>
            </a:r>
            <a:endParaRPr lang="ar-AE" dirty="0"/>
          </a:p>
        </p:txBody>
      </p:sp>
      <p:pic>
        <p:nvPicPr>
          <p:cNvPr id="2050" name="Picture 2" descr="s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71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39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580</TotalTime>
  <Words>81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 Game Create a face </vt:lpstr>
      <vt:lpstr>أهداف الدرس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5- تخزين الملف لحفظ التغييرات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17</cp:revision>
  <dcterms:created xsi:type="dcterms:W3CDTF">2014-10-20T07:30:41Z</dcterms:created>
  <dcterms:modified xsi:type="dcterms:W3CDTF">2014-11-06T07:34:47Z</dcterms:modified>
</cp:coreProperties>
</file>