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92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6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3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8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0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9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6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6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8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0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1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2F163-A171-4438-A5E9-BFF50B75CCC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CA4B-1158-4BC0-8A8E-0B9D7ACB9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9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05581" y="862781"/>
            <a:ext cx="5997677" cy="7848600"/>
          </a:xfrm>
          <a:prstGeom prst="roundRect">
            <a:avLst/>
          </a:prstGeom>
          <a:ln w="73025" cmpd="tri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coloringpoint.com/wp-content/uploads/2014/05/printable-2014-computer-mouse-coloring-pages-for-kids-231x30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67"/>
          <a:stretch/>
        </p:blipFill>
        <p:spPr bwMode="auto">
          <a:xfrm>
            <a:off x="2256353" y="3215786"/>
            <a:ext cx="254649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06849" y="130314"/>
            <a:ext cx="3527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000" b="1" dirty="0" smtClean="0">
                <a:latin typeface="AngsanaUPC" panose="02020603050405020304" pitchFamily="18" charset="-34"/>
              </a:rPr>
              <a:t>أساسيات الحاسوب</a:t>
            </a:r>
            <a:endParaRPr lang="en-US" sz="4000" b="1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762000"/>
            <a:ext cx="5083616" cy="12733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rtl="1"/>
            <a:r>
              <a:rPr lang="ar-AE" sz="6600" b="1" dirty="0" smtClean="0">
                <a:ln/>
                <a:solidFill>
                  <a:schemeClr val="accent3"/>
                </a:solidFill>
              </a:rPr>
              <a:t>الفــــــأرة</a:t>
            </a:r>
            <a:r>
              <a:rPr lang="en-US" sz="6600" b="1" dirty="0" smtClean="0">
                <a:ln/>
                <a:solidFill>
                  <a:schemeClr val="accent3"/>
                </a:solidFill>
              </a:rPr>
              <a:t> Mouse  </a:t>
            </a:r>
            <a:endParaRPr 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800600" y="4953000"/>
            <a:ext cx="1143000" cy="10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الزر الأيمن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090429" y="4980676"/>
            <a:ext cx="1143000" cy="10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الزر الأيسر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00600" y="3276600"/>
            <a:ext cx="1143000" cy="10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جسم الفأرة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097803" y="3215786"/>
            <a:ext cx="1143000" cy="10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ذيل الفأرة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93384" y="2242066"/>
            <a:ext cx="468909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AE" sz="2000" b="1" dirty="0" smtClean="0"/>
              <a:t>1- صل أجزاء الفأرة بالجزء المناسب: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6629400"/>
            <a:ext cx="468909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AE" sz="2000" b="1" dirty="0" smtClean="0"/>
              <a:t>2- لفتح البرنامج كم مرة نضغط على زر الفأرة:</a:t>
            </a:r>
            <a:endParaRPr lang="en-US" sz="2000" b="1" dirty="0"/>
          </a:p>
        </p:txBody>
      </p:sp>
      <p:sp>
        <p:nvSpPr>
          <p:cNvPr id="13" name="Hexagon 12"/>
          <p:cNvSpPr/>
          <p:nvPr/>
        </p:nvSpPr>
        <p:spPr>
          <a:xfrm>
            <a:off x="4495800" y="7315200"/>
            <a:ext cx="1295400" cy="99060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1</a:t>
            </a:r>
            <a:endParaRPr lang="en-US" dirty="0"/>
          </a:p>
        </p:txBody>
      </p:sp>
      <p:sp>
        <p:nvSpPr>
          <p:cNvPr id="17" name="Hexagon 16"/>
          <p:cNvSpPr/>
          <p:nvPr/>
        </p:nvSpPr>
        <p:spPr>
          <a:xfrm>
            <a:off x="2895600" y="7315200"/>
            <a:ext cx="1295400" cy="99060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3</a:t>
            </a:r>
            <a:endParaRPr lang="en-US" dirty="0"/>
          </a:p>
        </p:txBody>
      </p:sp>
      <p:sp>
        <p:nvSpPr>
          <p:cNvPr id="18" name="Hexagon 17"/>
          <p:cNvSpPr/>
          <p:nvPr/>
        </p:nvSpPr>
        <p:spPr>
          <a:xfrm>
            <a:off x="1143000" y="7315200"/>
            <a:ext cx="1295400" cy="99060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2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14300" y="54114"/>
            <a:ext cx="2667000" cy="70788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err="1" smtClean="0"/>
              <a:t>الأسم</a:t>
            </a:r>
            <a:r>
              <a:rPr lang="ar-AE" dirty="0" smtClean="0"/>
              <a:t>: ..............................</a:t>
            </a:r>
          </a:p>
          <a:p>
            <a:pPr algn="ctr"/>
            <a:r>
              <a:rPr lang="ar-AE" dirty="0" smtClean="0"/>
              <a:t>الصف: ............................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3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23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38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الفــــــأرة Mouse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4</cp:revision>
  <dcterms:created xsi:type="dcterms:W3CDTF">2014-08-27T07:08:03Z</dcterms:created>
  <dcterms:modified xsi:type="dcterms:W3CDTF">2014-08-27T07:39:50Z</dcterms:modified>
</cp:coreProperties>
</file>