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2CED-8E11-4A9C-8E56-5655516D3410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0373-F2BF-40AA-BFBD-EA3EA3AC3A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l"/>
            <a:fld id="{48CE2CED-8E11-4A9C-8E56-5655516D3410}" type="datetimeFigureOut">
              <a:rPr lang="en-US" smtClean="0"/>
              <a:pPr algn="l"/>
              <a:t>10/26/2014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7F0373-F2BF-40AA-BFBD-EA3EA3AC3AFE}" type="slidenum">
              <a:rPr lang="en-US" smtClean="0"/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458200" cy="914400"/>
          </a:xfrm>
        </p:spPr>
        <p:txBody>
          <a:bodyPr/>
          <a:lstStyle/>
          <a:p>
            <a:pPr marL="0" indent="0" algn="r" rtl="1">
              <a:buNone/>
            </a:pPr>
            <a:r>
              <a:rPr lang="ar-AE" dirty="0" smtClean="0">
                <a:solidFill>
                  <a:srgbClr val="4E3B30">
                    <a:shade val="75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أسبوع المحافظة على الممتلكات العامة</a:t>
            </a:r>
            <a:endParaRPr lang="ar-LB" sz="2400" b="0" i="0" dirty="0">
              <a:solidFill>
                <a:srgbClr val="4E3B30">
                  <a:shade val="75000"/>
                </a:srgb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124201"/>
            <a:ext cx="8458200" cy="609599"/>
          </a:xfrm>
        </p:spPr>
        <p:txBody>
          <a:bodyPr/>
          <a:lstStyle/>
          <a:p>
            <a:pPr algn="r" defTabSz="914400" rtl="1">
              <a:spcBef>
                <a:spcPts val="0"/>
              </a:spcBef>
              <a:buNone/>
            </a:pPr>
            <a:r>
              <a:rPr lang="ar-LB" sz="3600" b="0" i="0" baseline="0" dirty="0" smtClean="0">
                <a:solidFill>
                  <a:srgbClr val="4E3B3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طرق </a:t>
            </a:r>
            <a:r>
              <a:rPr lang="ar-AE" sz="3600" b="0" i="0" baseline="0" dirty="0" smtClean="0">
                <a:solidFill>
                  <a:srgbClr val="4E3B3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الحفاظ على الممتلكات</a:t>
            </a:r>
            <a:r>
              <a:rPr lang="ar-AE" sz="3600" b="0" i="0" dirty="0" smtClean="0">
                <a:solidFill>
                  <a:srgbClr val="4E3B3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العامة في مختبر الحاسوب</a:t>
            </a:r>
            <a:endParaRPr lang="ar-LB" sz="3600" b="0" i="0" baseline="0" dirty="0">
              <a:solidFill>
                <a:srgbClr val="4E3B3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041328"/>
          </a:xfrm>
        </p:spPr>
        <p:txBody>
          <a:bodyPr wrap="none"/>
          <a:lstStyle/>
          <a:p>
            <a:pPr algn="r" defTabSz="914400" rtl="1">
              <a:spcBef>
                <a:spcPts val="0"/>
              </a:spcBef>
              <a:buNone/>
            </a:pPr>
            <a:r>
              <a:rPr lang="ar-AE" sz="3600" b="0" i="0" baseline="0" dirty="0" smtClean="0">
                <a:solidFill>
                  <a:srgbClr val="4E3B3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قوانين مختبر الحاسوب</a:t>
            </a:r>
            <a:endParaRPr lang="ar-LB" sz="3600" b="0" i="0" baseline="0" dirty="0">
              <a:solidFill>
                <a:srgbClr val="4E3B3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053154"/>
            <a:ext cx="8382000" cy="4662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numCol="1" rtlCol="1" anchor="ctr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AE" b="1" dirty="0" smtClean="0"/>
              <a:t>ا</a:t>
            </a:r>
            <a:r>
              <a:rPr lang="ar-SA" b="1" dirty="0" smtClean="0"/>
              <a:t>لدخول </a:t>
            </a:r>
            <a:r>
              <a:rPr lang="ar-SA" b="1" dirty="0" err="1"/>
              <a:t>بإستئذان</a:t>
            </a:r>
            <a:r>
              <a:rPr lang="ar-SA" b="1" dirty="0"/>
              <a:t> </a:t>
            </a:r>
            <a:r>
              <a:rPr lang="ar-SA" b="1" dirty="0" smtClean="0"/>
              <a:t>واحترام.</a:t>
            </a:r>
            <a:r>
              <a:rPr lang="ar-SA" b="1" dirty="0"/>
              <a:t>                                            </a:t>
            </a:r>
            <a:r>
              <a:rPr lang="ar-SA" b="1" dirty="0" smtClean="0"/>
              <a:t>          </a:t>
            </a:r>
            <a:r>
              <a:rPr lang="ar-SA" b="1" dirty="0"/>
              <a:t>   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يمنع </a:t>
            </a:r>
            <a:r>
              <a:rPr lang="ar-SA" b="1" dirty="0"/>
              <a:t>تناول المأكولات داخل </a:t>
            </a:r>
            <a:r>
              <a:rPr lang="ar-SA" b="1" dirty="0" smtClean="0"/>
              <a:t>المختبر.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الجلوس </a:t>
            </a:r>
            <a:r>
              <a:rPr lang="ar-SA" b="1" dirty="0" err="1"/>
              <a:t>بإنتظام</a:t>
            </a:r>
            <a:r>
              <a:rPr lang="ar-SA" b="1" dirty="0"/>
              <a:t> وهدوء </a:t>
            </a:r>
            <a:r>
              <a:rPr lang="ar-AE" b="1" dirty="0" smtClean="0"/>
              <a:t>و</a:t>
            </a:r>
            <a:r>
              <a:rPr lang="ar-SA" b="1" dirty="0" smtClean="0"/>
              <a:t>عدم </a:t>
            </a:r>
            <a:r>
              <a:rPr lang="ar-SA" b="1" dirty="0"/>
              <a:t>التنقل من مكان إلى آخر 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err="1" smtClean="0"/>
              <a:t>الإستفسار</a:t>
            </a:r>
            <a:r>
              <a:rPr lang="ar-SA" b="1" dirty="0" smtClean="0"/>
              <a:t> </a:t>
            </a:r>
            <a:r>
              <a:rPr lang="ar-SA" b="1" dirty="0"/>
              <a:t>ما إذا كنت لا تعرف كيفية تشغيل الكمبيوتر وفتح </a:t>
            </a:r>
            <a:r>
              <a:rPr lang="ar-SA" b="1" dirty="0" smtClean="0"/>
              <a:t>البرامج</a:t>
            </a:r>
            <a:r>
              <a:rPr lang="ar-AE" b="1" dirty="0" smtClean="0"/>
              <a:t>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عدم </a:t>
            </a:r>
            <a:r>
              <a:rPr lang="ar-SA" b="1" dirty="0"/>
              <a:t>العبث ببرامج لا تعرف عنها </a:t>
            </a:r>
            <a:r>
              <a:rPr lang="ar-SA" b="1" dirty="0" err="1"/>
              <a:t>شيءوذلك</a:t>
            </a:r>
            <a:r>
              <a:rPr lang="ar-SA" b="1" dirty="0"/>
              <a:t> قد تسبب في تعطيل </a:t>
            </a:r>
            <a:r>
              <a:rPr lang="ar-SA" b="1" dirty="0" smtClean="0"/>
              <a:t>الكمبيوتر.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لا </a:t>
            </a:r>
            <a:r>
              <a:rPr lang="ar-SA" b="1" dirty="0"/>
              <a:t>تقوم بتغيير الخلفيات </a:t>
            </a:r>
            <a:r>
              <a:rPr lang="ar-SA" b="1" dirty="0" smtClean="0"/>
              <a:t>الرئيسية.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لا </a:t>
            </a:r>
            <a:r>
              <a:rPr lang="ar-SA" b="1" dirty="0"/>
              <a:t>تفتح ملفات غير ملفاتك  ولا تقوم بحذف ملفات غير </a:t>
            </a:r>
            <a:r>
              <a:rPr lang="ar-SA" b="1" dirty="0" smtClean="0"/>
              <a:t>ملفاتك.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يمنع </a:t>
            </a:r>
            <a:r>
              <a:rPr lang="ar-SA" b="1" dirty="0"/>
              <a:t>منعا باتا كتابة أي موضوع غير </a:t>
            </a:r>
            <a:r>
              <a:rPr lang="ar-SA" b="1" dirty="0" smtClean="0"/>
              <a:t>تعليمي.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عند </a:t>
            </a:r>
            <a:r>
              <a:rPr lang="ar-SA" b="1" dirty="0" err="1" smtClean="0"/>
              <a:t>الإنتهاء</a:t>
            </a:r>
            <a:r>
              <a:rPr lang="ar-SA" b="1" dirty="0" smtClean="0"/>
              <a:t> من </a:t>
            </a:r>
            <a:r>
              <a:rPr lang="ar-SA" b="1" dirty="0" err="1" smtClean="0"/>
              <a:t>إستخدام</a:t>
            </a:r>
            <a:r>
              <a:rPr lang="ar-SA" b="1" dirty="0" smtClean="0"/>
              <a:t> الكمبيوتر يرجى وضع الكرسي بطريقة منتظمة.</a:t>
            </a:r>
            <a:endParaRPr lang="ar-SA" dirty="0" smtClean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لا </a:t>
            </a:r>
            <a:r>
              <a:rPr lang="ar-SA" b="1" dirty="0"/>
              <a:t>ترمي الأوساخ داخل </a:t>
            </a:r>
            <a:r>
              <a:rPr lang="ar-SA" b="1" dirty="0" smtClean="0"/>
              <a:t>المختبر.</a:t>
            </a:r>
            <a:endParaRPr lang="ar-SA" dirty="0"/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b="1" dirty="0" smtClean="0"/>
              <a:t>يمنع </a:t>
            </a:r>
            <a:r>
              <a:rPr lang="ar-SA" b="1" dirty="0"/>
              <a:t>تناول أي مشروبات أو مأكولات داخل </a:t>
            </a:r>
            <a:r>
              <a:rPr lang="ar-SA" b="1" dirty="0" smtClean="0"/>
              <a:t>المختبر.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</TotalTime>
  <Words>21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طرق الحفاظ على الممتلكات العامة في مختبر الحاسوب</vt:lpstr>
      <vt:lpstr>قوانين مختبر الحاسوب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to maximize our profits</dc:title>
  <dc:creator>Rob Tidrow</dc:creator>
  <cp:lastModifiedBy>Admin</cp:lastModifiedBy>
  <cp:revision>20</cp:revision>
  <dcterms:created xsi:type="dcterms:W3CDTF">2006-10-20T02:00:47Z</dcterms:created>
  <dcterms:modified xsi:type="dcterms:W3CDTF">2014-10-26T05:17:24Z</dcterms:modified>
</cp:coreProperties>
</file>