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29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EC8FD-C369-4712-909A-7C90079C8D69}" type="datetimeFigureOut">
              <a:rPr lang="en-US" smtClean="0"/>
              <a:pPr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defTabSz="914400" rtl="1">
              <a:spcBef>
                <a:spcPts val="0"/>
              </a:spcBef>
              <a:buNone/>
            </a:pPr>
            <a:r>
              <a:rPr lang="ar-LB" sz="44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Southridge Video</a:t>
            </a:r>
            <a:endParaRPr lang="ar-LB" sz="4400" b="0" i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LB" b="0" i="0" smtClean="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تصوير المناسبات الخاصة بالفيديو</a:t>
            </a:r>
            <a:endParaRPr lang="ar-LB" b="0" i="0">
              <a:solidFill>
                <a:schemeClr val="tx1">
                  <a:tint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>
              <a:spcBef>
                <a:spcPts val="0"/>
              </a:spcBef>
              <a:buNone/>
            </a:pPr>
            <a:r>
              <a:rPr lang="ar-LB" sz="44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تصوير أي مناسبة</a:t>
            </a:r>
            <a:endParaRPr lang="ar-LB" sz="4400" b="0" i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9600" y="1600200"/>
            <a:ext cx="4038600" cy="4525963"/>
          </a:xfrm>
        </p:spPr>
        <p:txBody>
          <a:bodyPr>
            <a:normAutofit lnSpcReduction="10000"/>
          </a:bodyPr>
          <a:lstStyle/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الأعراس</a:t>
            </a:r>
          </a:p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مناسبات الذكرى السنوية</a:t>
            </a:r>
          </a:p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أعياد الميلاد</a:t>
            </a:r>
          </a:p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حفلات التخرج</a:t>
            </a:r>
          </a:p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الحفلات الموسيقية</a:t>
            </a:r>
          </a:p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الخطابات</a:t>
            </a:r>
          </a:p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الفعاليات المدرسية</a:t>
            </a:r>
          </a:p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اللقاءات العائلية</a:t>
            </a:r>
            <a:endParaRPr lang="ar-LB" sz="2800" b="0" i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7" name="Picture 3" descr="‎C:\Documents and Settings\Tim Huddleston\Local Settings\Temporary Internet Files\Content.IE5\PZGE4E8Y\MPj04223010000[1].jpg‎"/>
          <p:cNvPicPr>
            <a:picLocks noChangeAspect="1" noChangeArrowheads="1"/>
          </p:cNvPicPr>
          <p:nvPr/>
        </p:nvPicPr>
        <p:blipFill>
          <a:blip r:embed="rId2" cstate="print"/>
          <a:srcRect b="5556"/>
          <a:stretch>
            <a:fillRect/>
          </a:stretch>
        </p:blipFill>
        <p:spPr bwMode="auto">
          <a:xfrm>
            <a:off x="533400" y="1600199"/>
            <a:ext cx="3277939" cy="42846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>
              <a:spcBef>
                <a:spcPts val="0"/>
              </a:spcBef>
              <a:buNone/>
            </a:pPr>
            <a:r>
              <a:rPr lang="ar-LB" sz="44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أحدث التقنيات</a:t>
            </a:r>
            <a:endParaRPr lang="ar-LB" sz="4400" b="0" i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صوت وفيديو رقمي بالكامل</a:t>
            </a:r>
          </a:p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فيديو عالي الوضوح</a:t>
            </a:r>
          </a:p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صوت ستيريو كامل أو صوت مجسم 5.1</a:t>
            </a:r>
          </a:p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إضاءة عالية الجودة للأماكن الداخلية والخارجية</a:t>
            </a:r>
          </a:p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كاميرات وميكروفونات متعددة</a:t>
            </a:r>
          </a:p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توجيه لاسلكي على المسرح</a:t>
            </a:r>
            <a:endParaRPr lang="ar-LB" sz="3200" b="0" i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>
              <a:spcBef>
                <a:spcPts val="0"/>
              </a:spcBef>
              <a:buNone/>
            </a:pPr>
            <a:r>
              <a:rPr lang="ar-LB" sz="44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خبرة وتمرّس</a:t>
            </a:r>
            <a:endParaRPr lang="ar-LB" sz="4400" b="0" i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00200"/>
            <a:ext cx="4038600" cy="4953000"/>
          </a:xfrm>
        </p:spPr>
        <p:txBody>
          <a:bodyPr>
            <a:normAutofit lnSpcReduction="10000"/>
          </a:bodyPr>
          <a:lstStyle/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أكثر من 40 سنة من الخبرة في مجال الإنتاج</a:t>
            </a:r>
          </a:p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مصورو فيديو حائزون على جوائز</a:t>
            </a:r>
          </a:p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فريق عمل يتمتع بمستويات تدريب عالية</a:t>
            </a:r>
          </a:p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فريق يتمتع بخبرات عالية في مجال الأفلام/التلفزيون</a:t>
            </a:r>
          </a:p>
          <a:p>
            <a:pPr marL="347472" indent="-347472" algn="r" defTabSz="914400" rtl="1">
              <a:spcBef>
                <a:spcPts val="672"/>
              </a:spcBef>
              <a:buClr>
                <a:schemeClr val="tx1"/>
              </a:buClr>
              <a:buFont typeface="Arial"/>
              <a:buChar char="•"/>
            </a:pPr>
            <a:r>
              <a:rPr lang="ar-LB" sz="2800" b="0" i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محررون من أهم الجامعات</a:t>
            </a:r>
            <a:endParaRPr lang="ar-LB" sz="2800" b="0" i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 descr="‎C:\Documents and Settings\Tim Huddleston\Local Settings\Temporary Internet Files\Content.IE5\PZGE4E8Y\MPj04017920000[1].jpg‎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0" y="1600200"/>
            <a:ext cx="374650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>
              <a:spcBef>
                <a:spcPts val="0"/>
              </a:spcBef>
              <a:buNone/>
            </a:pPr>
            <a:r>
              <a:rPr lang="ar-LB" sz="44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خدماتنا</a:t>
            </a:r>
            <a:endParaRPr lang="ar-LB" sz="4400" b="0" i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تصوير الفيديو</a:t>
            </a:r>
          </a:p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إنتاج الصوت</a:t>
            </a:r>
          </a:p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تحرير الصوت والفيديو</a:t>
            </a:r>
          </a:p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إعداد رسوم متحركة مخصصة</a:t>
            </a:r>
          </a:p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نسخ الأشرطة والأقراص</a:t>
            </a:r>
          </a:p>
          <a:p>
            <a:pPr marL="347472" indent="-347472" algn="r" defTabSz="914400" rtl="1">
              <a:spcBef>
                <a:spcPts val="768"/>
              </a:spcBef>
              <a:buClr>
                <a:schemeClr val="tx1"/>
              </a:buClr>
              <a:buFont typeface="Arial"/>
              <a:buChar char="•"/>
            </a:pPr>
            <a:r>
              <a:rPr lang="ar-LB" sz="3200" b="0" i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تحويل من تناظري إلى رقمي</a:t>
            </a:r>
            <a:endParaRPr lang="ar-LB" sz="3200" b="0" i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Southridge Video</vt:lpstr>
      <vt:lpstr>تصوير أي مناسبة</vt:lpstr>
      <vt:lpstr>أحدث التقنيات</vt:lpstr>
      <vt:lpstr>خبرة وتمرّس</vt:lpstr>
      <vt:lpstr>خدماتنا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Huddleston</dc:creator>
  <cp:lastModifiedBy>User</cp:lastModifiedBy>
  <cp:revision>15</cp:revision>
  <dcterms:created xsi:type="dcterms:W3CDTF">2006-11-04T18:49:16Z</dcterms:created>
  <dcterms:modified xsi:type="dcterms:W3CDTF">2014-11-06T08:38:56Z</dcterms:modified>
</cp:coreProperties>
</file>