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262" y="-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2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6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1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7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3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0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1DDF1-C00C-4425-8326-71D5BCDAB26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C70D8-87C1-4F99-8B96-445400C8D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0" t="9972" r="26524" b="7269"/>
          <a:stretch/>
        </p:blipFill>
        <p:spPr bwMode="auto">
          <a:xfrm>
            <a:off x="729049" y="533400"/>
            <a:ext cx="5593492" cy="80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72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9" t="7447" r="15649" b="6221"/>
          <a:stretch/>
        </p:blipFill>
        <p:spPr bwMode="auto">
          <a:xfrm>
            <a:off x="0" y="0"/>
            <a:ext cx="678179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41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moe</cp:lastModifiedBy>
  <cp:revision>2</cp:revision>
  <dcterms:created xsi:type="dcterms:W3CDTF">2014-01-13T05:43:59Z</dcterms:created>
  <dcterms:modified xsi:type="dcterms:W3CDTF">2014-01-14T06:01:24Z</dcterms:modified>
</cp:coreProperties>
</file>