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8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A4313-30F5-48C4-94B2-FC3B27219CC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FEF4E-789B-428F-8541-B1DD25B7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41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3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1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5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2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7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1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8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0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5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1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8A2A-4CE3-46D6-B2BB-DB2269AD858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4678F-2738-4538-B95B-9997301B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dirty="0" smtClean="0"/>
              <a:t>State of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Solid</a:t>
            </a:r>
          </a:p>
          <a:p>
            <a:pPr algn="l"/>
            <a:r>
              <a:rPr lang="en-US" dirty="0" smtClean="0"/>
              <a:t>Liquid</a:t>
            </a:r>
          </a:p>
          <a:p>
            <a:pPr algn="l"/>
            <a:r>
              <a:rPr lang="en-US" dirty="0" smtClean="0"/>
              <a:t>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8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5125" y="2277269"/>
            <a:ext cx="333375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70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</a:t>
            </a:r>
            <a:endParaRPr lang="en-US" dirty="0"/>
          </a:p>
        </p:txBody>
      </p:sp>
      <p:pic>
        <p:nvPicPr>
          <p:cNvPr id="5" name="Picture 2" descr="http://1.bp.blogspot.com/-ToTPM9ROqnE/UnhP47PAfhI/AAAAAAAAcJo/wLhFB_dPKdc/s1600/%D8%AA%D8%B9%D8%B1%D9%8A%D9%81+%D8%A7%D9%84%D9%85%D8%A7%D8%AF%D9%91%D8%A9+-+%D8%A7%D9%84%D8%AD%D8%A7%D9%84%D8%A7%D8%AA+%D8%A7%D9%84%D9%81%D9%8A%D8%B2%D9%8A%D8%A7%D8%A6%D9%8A%D8%A9+%D9%84%D9%84%D9%85%D8%A7%D8%AF%D9%91%D8%A9+%D9%81%D9%8A+%D8%A7%D9%84%D8%B7%D8%A8%D9%8A%D8%B9%D9%8A%D9%91%D8%A9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852" y="2133600"/>
            <a:ext cx="6127948" cy="381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98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6" name="AutoShape 4" descr="data:image/jpeg;base64,/9j/4AAQSkZJRgABAQAAAQABAAD/2wCEAAkGBhQQEBQUEhQUFBUVFBUUFBQXFRQVFRYVFBQVFxQUFxYXHCYgFxkjGRQXHy8gJCcqLCwsFR4xNTAqNSYrLCkBCQoKDgwOFw8PGikeHB8sKSwpKSkpKSwpKSkpKSwpKSkpKSkpKSkpKSkpKSwpKSksKSwpKSksLCkpLCwsKSwpKf/AABEIAP4AxgMBIgACEQEDEQH/xAAcAAACAgMBAQAAAAAAAAAAAAAABgEFAwQHAgj/xABFEAABAwEFAwcICQMDBAMAAAABAAIDEQQFEiExBkFRBxMiYXF0sxYyVIGRk6HSFCMkNDVCUrHBstHwFUPxM2Nz4SVTYv/EABkBAAMBAQEAAAAAAAAAAAAAAAABAwIEBf/EACMRAAICAgICAgMBAAAAAAAAAAABAhESMQMhBEETUSIyYUL/2gAMAwEAAhEDEQA/AEDby/rQy9La1tona1tqnAAlkAA5x1AAHZBUPlJavSbR76X5lv8AKD+LW7vc/iOS+rpKhFl5SWr0m0e+l+ZHlJavSbR76X5lWoTpCLLyktXpNo99L8yPKS1ek2j30vzKtQikBZeUlq9JtHvpfmR5SWr0m0e+l+ZVqEUgLHyktXpNo99L8ynyktXpNo99L8yrUIpAWXlJavSbR76X5lHlJavSbR76X5lXIRSAsvKS1ek2j30vzI8pLV6TaPfS/Mq1CKQFl5SWr0m0e+l+ZHlJavSbR76X5lWoRSAsvKS1ek2j30vzI8pLV6TaPfS/Mq1CKQFj5SWr0m0e+l+ZHlJavSbR76X5lXIRSAsfKS1ek2j30vzKfKS1ek2j30vzKtQikBZeUlq9JtHvpfmUeUlq9JtHvpfmVdVCKQHQOTG+Z5LY8PnmcOYeaOlkcKiSLPM9aFp8lH31/d3+JChYewKvlB/Frf3ufxHKgV/yg/i1v71P4jkvrcQJUKUJgCEITAEIUIAFKhCQwKmiCgIsRFVKiilAEKVCEDJQhCABCEIECEITAhCEIAdeSj76/u7/ABIVCnko++v7u/xIVCk9gVfKD+LW/vU/iOS+mDlB/Frf3qfxHJfW4gShCEwIQhCYAhFEIAlChZbPCXuDRmSaAcScgkOzYuu6X2h+FgGQLnOcaMY0ave7c0cVd3bZmidsNmaJJHODWyvaDU/qax1QxvaCaCuWitZbllawWSzggAA2mTRskw1bi3xs0G4kE8KRFs6YcQbIQ4gtc9u5rhRzW9u8oUZSXRnJFbtVd7ZppZYAKBxqGgNBDQG840DIVpWnWlYBdEui6uadriB1qFpbV7CuYw2iFoLNXtaa4a71X43ihZKxHKAvRXlSNkoUBSgAQhCBAhCEwIQhCAHXko++v7u/xIVCnko++v7u/wASFCk9joquUH8Wt/ep/Ecl9MHKD+LW/vU/iOS+txEShCEwIQEICYEqCpUJDJomvYm7gXGV1KNybXjTM+r+UqLoF0wc3ZowciRU9pTRka4rxiERjbm5xFXHcBuHasL7KudW2+SJ8TD5uXbxTvs9tCydgDjQgU7Oo9SrHk7HCCqmbHNUUPncAQCcxorCSIHRaU0a6LtGJcfZzzaO5cDi9g6JNSBoP/SoSun2uzYgQRkkW+rmMTsTQcJ+HUuOapm0VRUKaIWbHQKF6DCdAoLeOSLCmRVSoQgAQpUIAdeSj76/u7/EhQjko++v7u/xIUKb2MquUH8Wt/ep/Ecl9MHKD+LW/vU/iOS+txMkoQhMCEKVBTAKICKoCQzcupgdPEHeaXivtTte0xzAyy9gCXLr2ZkcY31Aq4OpnUDWuivL8lGh35ergn6EKt7RUfjA6L8x27x/PrXiwW90Tg5p9XFb15urCaGtHNLuAFCBThqqSqQ0dW2f2hbO0CufA6q3miqKrj93Xg6Jwc06HPr6l0vZ2/2ztpoeHBbjOjaaZmmhVPebAB0hUcEzyw5qnvax1zos+RKo2Uhx5OhNfGyuQy4U0Q2ytO4LdtVi1K0SC1cidrZRwroyOsIWK2tEg+tBJplIPPAG41ycO3PrWdlsG9ZHNDhqhNrZiSRT2i4H4OciHORigc4atNaVc3VoNclWSRlpIcCCDQg5EEagpms8r7PIJInFrhw4bwRoR1Kwtdjs1vjqzBZ7SXVcwikUhyBc1/5CaeacqnIq8ZWRcRIULZttgdC9zHtILSRmKaLWWzI6clB+2v7u/wASFCOSgfbX93f4kKFN7Aq+UH8Wt/ep/Ecl9MHKD+LW/vU/iOS+txEShCEwBQpUIAEBSEIGONy7VswNZLVhADcQHRIGQrwW7fVjD4S5hxDzg4ZpOst1ukic8flIAFMzXgU2bPMdHYZOcrQvGAHszAHatx+hFBdkVceLQgt9btPZqqeSMtJB1Bp7Ew2WzudIcsgSfWdB7F6tmzss7y5oANBlUVJpmsJN6CxbVvs5O5s7Q00rr2b1WWmzOjcWPBa5pIcDkQRqF7sspa4FpoRvSknXRqLp2dguy2h3RK3Z7HUaZLn9xW17m4yanFRdGuC2Y2gOzHDf6lDj5k/wns75QaWa0LdsuU6tzVNaLuzzC6RPYM9Mt3YtaW6g4UIRPxvcQjzKSqRzKe7hwWqbJTStU5XvcrojpkdFQzQLmza6YT4urRW83lmtaaEqzMa8PjBVVI52inmjLsnGtNK7ljfYqmuAa1oCQKcMzVWktnQyJVUzGJa8l9kpbpMz/wBB9Mv+5DX4oVnyeWfDbHH/ALD/ABIkJZmcRP5Qfxa396n8RyX0wcoP4tb+9T+I5L6vEmShCEwBQpQgAQhemNqhDG7Y2drmGJwrQl46waA+xMF62PExuZoKmg9lEv7BWQvtTQATSlacCQDU7tV1HaK5WxRuLWgmg1PxACvDtEpPs59BduEl4AyBNBrktB2100by3EWgHMNOCnAVGZy4rPFa5GBrxTEXOj6VaV3fBabpGxy1IDi3/qZNdXPUtcNOxYfWhorb+jkllfO6pDzjLs/zUz/ZVbRRdQ2sgwWVgaPqpYXyYuHNtBjYPXTLsXMSsyVMcXaLG6b0MRoc2nd/ZPOz145tex1ATnXh1rm7SmLZy1ChY403j+y8/wAjir81s9LxeW38U30d9uGWO1R4mkEjIjfXRbUty55Bcu2ev19jkDmmvFu4jrXYLhvttsi5xoIpkQePbvT4fKyeL2Z8rwpcP5x/VlHeWzomjLKUO48CuZXvcckLyJGkHsyPYu8mEarVt91RztwyNDhu4jsK3yQU+yPD5DgsZK0fPElmWs+DqXb5uTWzPNauA4ZFe/IWyRjo2cyEfmLx/Jp8FNRo25xejh5shO4obDRdqt2y0fNY5GsjAy6TwKcKk0CULyuWztOFssJcdGtljcT6mkrbimuhRaeym2Eb9qd/4X/1xoVrstdZjtTq/wD1P/rjQp4SG0rOW8oP4tb+9T+I5L6YOUH8Wt/ep/Ecl9d0TkJUKVCYEhCAhAAs8IzWEFbUIQDOicl8FH4wes06hQD4rori60NmLhmzIjfoSUk8k1jcWSyChDSGlu/NtQ7sy+C69YbKyRrnAAFwoaa5cetWjOkQl26OHbTObDBga36x78fUwNyr1uJJ9iT4rLI41aC7j11Xfbz2OjfaXOkjxRhmLMVFauyp60jWiIQPkwtBY1wMbQ2odGat9dBRNxU3YZ10LU0kxsZY7EWMjNAa0b0gD2JPe1fQtkuCO8bGWRt5kuAa52H9NDpv37/3XG9ptnhZrRNEx2IwuII0q39YG7UVG5Tn9FIMWwssb1jkCxtep72U/o4XFfjAzA80IOTjp7dy6lsTt1FFSKSaFsbakuxez/AuCNlWeOdccvFjlknR3vzpS4vikkz63u29I7TE2WJwcxwqCDp1HgVtL5t2H29ku6UEEuhcfrIq5EH8zdwcP+V2x+03Owtmszg+N35t4O9jm7nBVXG5Ojz5ciirGYlal42Ln4nMD3xk6PY4te07iKa9iqbrvt0sjWOLdampoctwFFYW288DsLWFxPsSnxSjLEI8sWrOAbcQ2yGd0NqlllDSSxz3PLXNrk5tTQfwlR9RnnkvqW2XHDaQzn4mPLSXNDhWhOuSW/osM87rJPZY8Dg5rXNiDC0gaYh8CFWKXow5s5jya31MbW5rpHOaLO8gE1/3Iqa9qFt7O3J9Dvm0QVqGRSAHq5yAt9dChZKWxI5Qfxa396n8RyX0wcoP4tb+9z+I5L6rECVAQhMCUVQFOFAA3VbcQWswKwsVldIcLRUlFCbHbk356KZszJGxsc7mji817i0ljTXLMrrbNqXwhjfo9S4nFhNAMtRkkLYPY6aWCaJ7WloeyuI+acJzGXnCo9pCerLs7aIBR8rZGigAIONoG7EdR/dbSWpE39kbZX482FkjBgD3gOBOeEhxGbetuiULJasdmcBQ4A51f0gAvxe2o9af732Qba7NFG57mCMEtpTC40oMQO72JdbcDbLZrWaE0gLScjVxbTo9VU+NpWkTkLGzu3zbMxz3c6HudURANwyUFG4XEgsOQrka5pMvGV0szrS01fic+Rvtrru3UVk66SaPA5wjzSNcuIC9ixmMNGE1kd0iRlTr4Za9i04jy+hR2lu8Q2l7GijcnNHBr2hzR7CFTEUT3tFc0lstr+bAo7C2OurgxoaMvUly99npLORiAINQHNzAc00LSRoQdynRa+inJXuN6y3hZubkc06toPWAAfjVYGrJq7NuOVMuy+1sljcQCTE+nOR7j1jg4cUpsetmF6zp2jLVqmfTeyLobQ0WiM4+jQu3h3Ajc6moTHKBmaVIXOuRe1gXfM4jotlz4+YK+yqc5tprM1uIyt0rTMnspTVc/JnKVmoqKVENtubnyVa1oJzyyHnHsA38VTbK3ybXLNK80jZpXJrcyansaqa87wnvaTmoGubCDm7QHre7+Al/b/bGKyWf/T7GQR/vyAjPi2o1J3nhlvXRKP4/1koOnRjsl6MtN+WiWLzXRPoeID4BX4ISvyaS1tz+7v8AEhQp40XsouUD8Wt3e5/EcqFkROg/zgmfbSxGS9reT5otc9eJ+sdkOtVz4qdJwwgCjGjOnWetWjoyzTZdUhFcNO1aZFEwXZIXNcWuNW59I1Gv/r4qltgONxIAqSctE6MmJrqaL29vS+PtC8RtrqVliixOSNHptnIzTHY5BZgwHORxDn//AJaaYR2/3WO4rsAPOS15tnSI/VRwFB1VK37ZczpZQ9tCH1diHAantGVR1hbRhsfdkeUVtnPNzEiNwqx1K0dXPF1Urn1LoEe08MrsLXh5pUBjcWXXTtC5NaNnIpI4ml55xzQ1oDDU5ChPr4K22Us893yOZPGXMLcONhBOEkHUaaJuD2ybafR0i1Xq80bGzo6En+w0VZfN1TyxxsjLW9LFNU5YTkO3OuXWr+52s5sFlSD+rzvWCt9zwCBpX+FJzUekOML7YuxbKxxtBoK5YnAAV3lUG1l0xRxc7V2FgwlgFcbiKtdlpwPUSni2WXFhOLogkuH6uCodrXthsEhLS7C3EXVw4akDH0QelnkKLa5H7MuHfRwW9ZpIpRJmeNdDUVIFPykFe23ywxRB+FrA9z6Bhqalpq6mZNRTFwCutoZrPaGxyNka2GNuAtdlM54qa4W8Sct2aSbwtjXSuc1tGHINJqQMsq9q1Jm0jY21vBtotckzDVryXitfzGtM88v2S+Ctq2zYziJO4Z8AKAewLUU2yiR6WSOVYUJDOp8lXKDDYedhtIcIpSHBzRiwuAINWjMggjTgnK0bU3K3pmR7t+BrXn4DML59bKQvRtJSprTMtJs61tXyyB8JgsMZgjphx5B5bTMNaPMrxzK5VLaanNa7pKqEKKQx05KnVtr+7v8AEhQo5KD9tf3d/iQoWXs0etu5R/qdsDd1pmy4uMjq1VNeLKxUGraF3rTVtrc7TeNqkwmv0mY9vTKWLwiJcQxpJ30qaDcrKNJEyns1qeyvNkitK01y/bVQLO4upnXeryy3K+gcXYa8BX2qzbYsRq5+IgZdAAV3E01TxDIVHWIgYqZLZssBDS7hkmiC7S4ObI0mp1aCR6gNFuWLYp7m/VAvB0yzFNa7k8GJyMVx2N1p6DXZuhZH5oo2jgaZanXtqup3RsVFY2O1k+qH1bgCS8Vq8jdUGhHBUeweybobVic0tIY49RqKNIHaa+pdGuezOEZ50dKpFTnUDTOnCiy3iY2JVyXFI+WN9DG1go3FmTlmerIU7KJ3sN1NZWo4UNa9a3IohrT1rNVYnzN9G48f2eWx0XotrmoXqq52yyVEEZUXP+VK92x2c2SIVkno5+daNaQQK/qdhAHUCugVVHeGyEE8rpJGAuJFSSfy6di3CvZiX8PnSe7i1+EgjEBXLME5gqut90viNHDI5hwzaRxBX0HfXJpFNnG7m3DQ0xCu4dir7r2HkpzVqiY9mLItFacTU6epdFQfsllJej58lsywPhovpC9+SKxzYSxpY4UDsLqVHEimZC5NeGxX0aSYTmjYiQ2uRkH5CO1YStm8hEwKKq4N3udUhhpupoPWV5vLZ+WAMMjC0SMD2GoNWnfl/KZqypUUWZ0NFjIogDyiqmiEDHPko++v7u/xIUI5KPvj+7v8SFCm9gPW20QM84HnGeWtBWgxlU9kY1kUmAVxUaeJAzp7c09bQXU18s2F1C6Z+Lr6Ry9qWWXPHBiwvLjmcJ80FdqaxRJRbbKKKzEvq7ojf2LYtMQFGgYK7/zOrp/gWZoErs217Mluzxhz2Yg57hTU9ddU84+h/FIwOaYgGA1BA1/YcCnjYWB8LCw5xuzwkZgnf60qXvfjWUBBLgMm8O127Tgti7eUWVjaCOPsIJy7aqHJzQ0bXBI6rDZY6Cg9S2MFBRIVxcprHPwTt5sE5OFXAdu8J6s9rZIA5jmuB3gg1XHKd6KKDW0ZEBQV6osIZBUryvQQAKQoUhNBoAUKNVilnDSAd5yW+zLaMVrseIhwOFzdD1bweIS5t3sjFeDGAuwytIIzFXNqMTSN+VSCm3GqS8GdNkjRoaOO8t1/cKkO9kZNLRUbPbEssgjDsJcGyDFTIYtMNdCBlmEg3psG+0W2cw4xGHYKOkxHNoNczm01qKaVXX7XeTY4XSedhbipx4di4vtJe9stEjpGx822tDhyyAoAPUPWqq3sxf0YL75L2WeyTSunHORNxtY0Va5oc1pq7c6rgKLmksa6dHeUlqsdtiOIFreeNcvNcHYeyg/Zc3kQ12Ujo03NovBWZ4WIhI2OfJR99f3d/iQqFPJR99f3d/iQoU3sQ/7R3u5tstDQBlNIK1P6il2W0VJNTU9a2drZvt9q/wDPL/WVSveoPkejsilRu2C9XRzChaAQ4GoBrlUDPTMNzCxT31LIScWGuuHL9loP1/ZehGW5HJZyeIf6PWI8VIkosSFB2WSNpkvSHWUw3dtE+AUa8jh2/wAJUxUWVr6rcOTEfR02wcpMraY2Nkbxrhcmi59s4bQSDVjgK0cRT1EariUFqLMwfUt2z3lV+JwByIDRvcfNJ4gHcrxaZKcU/R3xlpaRiByXkWth/O32pIui8XRWUMeS6SSuECnRHXTrqPUq+2RTMcHDFwPbxVviOaKt1Z00SimoWN9oABNdEl2W7HzQNeZCHNkoaZAtp+4VvYLNo5xdhbWp3ngOtKMFVmeSLTot7ve9wOLTL1nevN5k0GWnt9S8R3uznObLgH64f0jcD10W2CHddU6p2RlqjzBJiaD1KHxClHUp8ETTNjbw4BY3SB4wk1y9iEmZb6K214ujUNwA5jXEKZfHclTaSJgcHPrkMmjzRnoBxTm2zsw4a4qZjjVL9usTp39NrGRsNHPc4Z8acCurjdbIUKN52utmkkIa3FG+FuFoaSHZEmmuq5PeVl5sihqHAOB4g/yNF2Lb2SzmNjIHdCLG+ZwzaKijQXbzWunFcw5jnOZaaEBxcCeiCyuYqfWlN5F4dC5aG4XEcCR7FgK2rxd9a+mYxOoeIrkVqqRUc+Sn76/u7/EhQs/JTYnfS3u6NDA8ecK/9SLdVCm9mi82tH2+1d4l/rKpXuVvtfJ/8hau8S/1lUEj6lcbZ1R0S+RZpbwMpq6lQKcN5P8AK0sYrSo4030XiSdsbyHOAO6qTfTQ/ZuVXtoWNhBFagjiF7aoZ9nQlaAtUPhqvdVLlSLRmi/2fvCANMc0bSCDR1OlUZ6qysn0Ooc5pNPygpND1tWSQggg0+K6uPk9UYl2OVuxSSAw1aGhpaDkaAUH8+1e71mkGB1SDvz3609iXRecmOpNTkN1QB2JliLH0MzsRaB0G51yyq7RvxK74yTRyuNMw3HeMk1ria97ubZic8Z4WswkvJppkN6dbxvSgD2UPR+qipQiuksg4bwElXdao45nOkcGgVeIQTWRwzY12/DWhz4K9ntkUoJc+k0nTqK0IpkK8AP2Uocbcu9C55pJVso2WjDK8OeS41JJ1rqVsWO3SD/cfTLKp1WH/S2ONGkknznVG7cCtu3c3GBixNdkT/zvXalE4WzVtt/SskBBz3Vz7Qvc97ySOD2B4cHNxkOOHCWuyA013ngq+8IhiBDq1BOeRpvJ/ZZYL+bzZhjBGIgPkOnYOCMV6EWF23rJAJHGVxyLq0BzocieKWrfeInaHulnfUjCDhwgkVcQ0Uy61Z31P0BBEPq86uGriUo7RP8Ao0IaNSA35vgFlpLtjSKC+bXIH0Bqw5t/Sab6cVoR3u4PZiJLWZNBzwt/SOpXLLt52zB8ZxNZICa/lLtQepKtpfVxpxIHZuUH9lonuQYy9woKdIN7XUoONKrXohFVhlBz5KT9sf3d/iRIRyUD7a/u7/EhQpPYFttraGNvC14ntafpEtAa1P1hpQJOvG9g4Fra9oy/wLd5QLQf9Wt1cz9JmaOoCR2QS0SiPGtmnJm9Zbb9axztBkacFm2ktLJLQ4xmraNofV/nsVXRQFrBZWGbxo2rLbXxnon1bvYrqx7Rtdk8YesaexLhKiqzPhjPZqHNKOh7jkDhVpBHEFSR1pJs9qczzCQrOzbRvB6YDh1ChXFLxpR/U64+RF/sMWi37rsRkLiXBjGCr3uOQ4DrcdAAqRl5xvGTh2HIral2ijs8QwFss1at0dFCKecW0o+Q5cQKcdDjyuiknGrGB1kDg1xOCoq2ooSNxwrajvHmxhjaRr9Y7NxG6g0b8T1rn1i2lkEhfITJiOdTmV0C6LVHaI9c6Yh1/wDC9fiSfb2eVyTfrRoWOIunq9xOeZOZ9qs5mGJ9WnnI9QDkW8Rkq60RvZLUUpqCNFuXdefT6QqCM+uquqSIWeDeDQ8lhMZBpTUE9q3bomfI/FI7nGszoTWtdMlTzkOnNAMFTu36LPdE+DnCNajD6kCZe7RNY2CSTDStAequgCUYreCzCDUkkmldDuzTBary+lWeSGQ827E17XgZGnEJOtIEM5hlNHNdhJGefGo3UWW6Y4ocdnopBHiIJY1pPE1BoG+1Um3ZjfY4pGec6ZzOJo1lSfWXLNFtw6xQubFzdoicekTn1EOzq32b0q7Q7RxzxxRwsc0RlzyXEVc9+Gum4BtB61Kc7VG1H2bd4y/6fYuZDmuktbI3yBpB5uMdJoNNHOJ01AHWkwlZJrQXuLjqeoD4BYaKV9FEqBCFKRodOSj76/u7/EhQo5KR9tf3d/iRIWHsRV8oP4tbu9z+I5L6YeUH8Wt3e5/Ecl8rURkBSUNdQrI94NKCh355epMDFVCCpCAIqhShFhQEIqiq9BnRr10+CLA81TNdV7fR4AXV30pxOgSyAri+rOWRRZ+diNOFAAPgmnXaEZ37XymtaUO5WFz347znAAE0bxr/AGSi3rTXs3ZmluOmQcQ2pqfXuVIttk5JJF8L0GJ0haQDoPXmc1NitTS4lp11Nch6lWX3OcIrmCQ31EqhivvBI44ei2oa3d2lUc6dGVG0Ol43gyFxdhBdhBFB0RlqBxXO7bb3SyOe4klxJrvzVrBfckzn4qABjnUA3gKotdtMhqQBwoKUCxOWRuKoLJbXROxDPWoObXA6gjesLpMydNdOtBPAdq8gKLKaIqhSQhAEKVCExDxyRtBtklTT7O6mRP8AuRV/zrQsfJSftr+7v8SJCm9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data:image/jpeg;base64,/9j/4AAQSkZJRgABAQAAAQABAAD/2wCEAAkGBhQQEBQUEhQUFBUVFBUUFBQXFRQVFRYVFBQVFxQUFxYXHCYgFxkjGRQXHy8gJCcqLCwsFR4xNTAqNSYrLCkBCQoKDgwOFw8PGikeHB8sKSwpKSkpKSwpKSkpKSwpKSkpKSkpKSkpKSkpKSwpKSksKSwpKSksLCkpLCwsKSwpKf/AABEIAP4AxgMBIgACEQEDEQH/xAAcAAACAgMBAQAAAAAAAAAAAAAABgEFAwQHAgj/xABFEAABAwEFAwcICQMDBAMAAAABAAIDEQQFEiExBkFRBxMiYXF0sxYyVIGRk6HSFCMkNDVCUrHBstHwFUPxM2Nz4SVTYv/EABkBAAMBAQEAAAAAAAAAAAAAAAABAwIEBf/EACMRAAICAgICAgMBAAAAAAAAAAABAhESMQMhBEETUSIyYUL/2gAMAwEAAhEDEQA/AEDby/rQy9La1tona1tqnAAlkAA5x1AAHZBUPlJavSbR76X5lv8AKD+LW7vc/iOS+rpKhFl5SWr0m0e+l+ZHlJavSbR76X5lWoTpCLLyktXpNo99L8yPKS1ek2j30vzKtQikBZeUlq9JtHvpfmR5SWr0m0e+l+ZVqEUgLHyktXpNo99L8ynyktXpNo99L8yrUIpAWXlJavSbR76X5lHlJavSbR76X5lXIRSAsvKS1ek2j30vzI8pLV6TaPfS/Mq1CKQFl5SWr0m0e+l+ZHlJavSbR76X5lWoRSAsvKS1ek2j30vzI8pLV6TaPfS/Mq1CKQFj5SWr0m0e+l+ZHlJavSbR76X5lXIRSAsfKS1ek2j30vzKfKS1ek2j30vzKtQikBZeUlq9JtHvpfmUeUlq9JtHvpfmVdVCKQHQOTG+Z5LY8PnmcOYeaOlkcKiSLPM9aFp8lH31/d3+JChYewKvlB/Frf3ufxHKgV/yg/i1v71P4jkvrcQJUKUJgCEITAEIUIAFKhCQwKmiCgIsRFVKiilAEKVCEDJQhCABCEIECEITAhCEIAdeSj76/u7/ABIVCnko++v7u/xIVCk9gVfKD+LW/vU/iOS+mDlB/Frf3qfxHJfW4gShCEwIQhCYAhFEIAlChZbPCXuDRmSaAcScgkOzYuu6X2h+FgGQLnOcaMY0ave7c0cVd3bZmidsNmaJJHODWyvaDU/qax1QxvaCaCuWitZbllawWSzggAA2mTRskw1bi3xs0G4kE8KRFs6YcQbIQ4gtc9u5rhRzW9u8oUZSXRnJFbtVd7ZppZYAKBxqGgNBDQG840DIVpWnWlYBdEui6uadriB1qFpbV7CuYw2iFoLNXtaa4a71X43ihZKxHKAvRXlSNkoUBSgAQhCBAhCEwIQhCAHXko++v7u/xIVCnko++v7u/wASFCk9joquUH8Wt/ep/Ecl9MHKD+LW/vU/iOS+txEShCEwIQEICYEqCpUJDJomvYm7gXGV1KNybXjTM+r+UqLoF0wc3ZowciRU9pTRka4rxiERjbm5xFXHcBuHasL7KudW2+SJ8TD5uXbxTvs9tCydgDjQgU7Oo9SrHk7HCCqmbHNUUPncAQCcxorCSIHRaU0a6LtGJcfZzzaO5cDi9g6JNSBoP/SoSun2uzYgQRkkW+rmMTsTQcJ+HUuOapm0VRUKaIWbHQKF6DCdAoLeOSLCmRVSoQgAQpUIAdeSj76/u7/EhQjko++v7u/xIUKb2MquUH8Wt/ep/Ecl9MHKD+LW/vU/iOS+txMkoQhMCEKVBTAKICKoCQzcupgdPEHeaXivtTte0xzAyy9gCXLr2ZkcY31Aq4OpnUDWuivL8lGh35ergn6EKt7RUfjA6L8x27x/PrXiwW90Tg5p9XFb15urCaGtHNLuAFCBThqqSqQ0dW2f2hbO0CufA6q3miqKrj93Xg6Jwc06HPr6l0vZ2/2ztpoeHBbjOjaaZmmhVPebAB0hUcEzyw5qnvax1zos+RKo2Uhx5OhNfGyuQy4U0Q2ytO4LdtVi1K0SC1cidrZRwroyOsIWK2tEg+tBJplIPPAG41ycO3PrWdlsG9ZHNDhqhNrZiSRT2i4H4OciHORigc4atNaVc3VoNclWSRlpIcCCDQg5EEagpms8r7PIJInFrhw4bwRoR1Kwtdjs1vjqzBZ7SXVcwikUhyBc1/5CaeacqnIq8ZWRcRIULZttgdC9zHtILSRmKaLWWzI6clB+2v7u/wASFCOSgfbX93f4kKFN7Aq+UH8Wt/ep/Ecl9MHKD+LW/vU/iOS+txEShCEwBQpUIAEBSEIGONy7VswNZLVhADcQHRIGQrwW7fVjD4S5hxDzg4ZpOst1ukic8flIAFMzXgU2bPMdHYZOcrQvGAHszAHatx+hFBdkVceLQgt9btPZqqeSMtJB1Bp7Ew2WzudIcsgSfWdB7F6tmzss7y5oANBlUVJpmsJN6CxbVvs5O5s7Q00rr2b1WWmzOjcWPBa5pIcDkQRqF7sspa4FpoRvSknXRqLp2dguy2h3RK3Z7HUaZLn9xW17m4yanFRdGuC2Y2gOzHDf6lDj5k/wns75QaWa0LdsuU6tzVNaLuzzC6RPYM9Mt3YtaW6g4UIRPxvcQjzKSqRzKe7hwWqbJTStU5XvcrojpkdFQzQLmza6YT4urRW83lmtaaEqzMa8PjBVVI52inmjLsnGtNK7ljfYqmuAa1oCQKcMzVWktnQyJVUzGJa8l9kpbpMz/wBB9Mv+5DX4oVnyeWfDbHH/ALD/ABIkJZmcRP5Qfxa396n8RyX0wcoP4tb+9T+I5L6vEmShCEwBQpQgAQhemNqhDG7Y2drmGJwrQl46waA+xMF62PExuZoKmg9lEv7BWQvtTQATSlacCQDU7tV1HaK5WxRuLWgmg1PxACvDtEpPs59BduEl4AyBNBrktB2100by3EWgHMNOCnAVGZy4rPFa5GBrxTEXOj6VaV3fBabpGxy1IDi3/qZNdXPUtcNOxYfWhorb+jkllfO6pDzjLs/zUz/ZVbRRdQ2sgwWVgaPqpYXyYuHNtBjYPXTLsXMSsyVMcXaLG6b0MRoc2nd/ZPOz145tex1ATnXh1rm7SmLZy1ChY403j+y8/wAjir81s9LxeW38U30d9uGWO1R4mkEjIjfXRbUty55Bcu2ev19jkDmmvFu4jrXYLhvttsi5xoIpkQePbvT4fKyeL2Z8rwpcP5x/VlHeWzomjLKUO48CuZXvcckLyJGkHsyPYu8mEarVt91RztwyNDhu4jsK3yQU+yPD5DgsZK0fPElmWs+DqXb5uTWzPNauA4ZFe/IWyRjo2cyEfmLx/Jp8FNRo25xejh5shO4obDRdqt2y0fNY5GsjAy6TwKcKk0CULyuWztOFssJcdGtljcT6mkrbimuhRaeym2Eb9qd/4X/1xoVrstdZjtTq/wD1P/rjQp4SG0rOW8oP4tb+9T+I5L6YOUH8Wt/ep/Ecl9d0TkJUKVCYEhCAhAAs8IzWEFbUIQDOicl8FH4wes06hQD4rori60NmLhmzIjfoSUk8k1jcWSyChDSGlu/NtQ7sy+C69YbKyRrnAAFwoaa5cetWjOkQl26OHbTObDBga36x78fUwNyr1uJJ9iT4rLI41aC7j11Xfbz2OjfaXOkjxRhmLMVFauyp60jWiIQPkwtBY1wMbQ2odGat9dBRNxU3YZ10LU0kxsZY7EWMjNAa0b0gD2JPe1fQtkuCO8bGWRt5kuAa52H9NDpv37/3XG9ptnhZrRNEx2IwuII0q39YG7UVG5Tn9FIMWwssb1jkCxtep72U/o4XFfjAzA80IOTjp7dy6lsTt1FFSKSaFsbakuxez/AuCNlWeOdccvFjlknR3vzpS4vikkz63u29I7TE2WJwcxwqCDp1HgVtL5t2H29ku6UEEuhcfrIq5EH8zdwcP+V2x+03Owtmszg+N35t4O9jm7nBVXG5Ojz5ciirGYlal42Ln4nMD3xk6PY4te07iKa9iqbrvt0sjWOLdampoctwFFYW288DsLWFxPsSnxSjLEI8sWrOAbcQ2yGd0NqlllDSSxz3PLXNrk5tTQfwlR9RnnkvqW2XHDaQzn4mPLSXNDhWhOuSW/osM87rJPZY8Dg5rXNiDC0gaYh8CFWKXow5s5jya31MbW5rpHOaLO8gE1/3Iqa9qFt7O3J9Dvm0QVqGRSAHq5yAt9dChZKWxI5Qfxa396n8RyX0wcoP4tb+9z+I5L6rECVAQhMCUVQFOFAA3VbcQWswKwsVldIcLRUlFCbHbk356KZszJGxsc7mji817i0ljTXLMrrbNqXwhjfo9S4nFhNAMtRkkLYPY6aWCaJ7WloeyuI+acJzGXnCo9pCerLs7aIBR8rZGigAIONoG7EdR/dbSWpE39kbZX482FkjBgD3gOBOeEhxGbetuiULJasdmcBQ4A51f0gAvxe2o9af732Qba7NFG57mCMEtpTC40oMQO72JdbcDbLZrWaE0gLScjVxbTo9VU+NpWkTkLGzu3zbMxz3c6HudURANwyUFG4XEgsOQrka5pMvGV0szrS01fic+Rvtrru3UVk66SaPA5wjzSNcuIC9ixmMNGE1kd0iRlTr4Za9i04jy+hR2lu8Q2l7GijcnNHBr2hzR7CFTEUT3tFc0lstr+bAo7C2OurgxoaMvUly99npLORiAINQHNzAc00LSRoQdynRa+inJXuN6y3hZubkc06toPWAAfjVYGrJq7NuOVMuy+1sljcQCTE+nOR7j1jg4cUpsetmF6zp2jLVqmfTeyLobQ0WiM4+jQu3h3Ajc6moTHKBmaVIXOuRe1gXfM4jotlz4+YK+yqc5tprM1uIyt0rTMnspTVc/JnKVmoqKVENtubnyVa1oJzyyHnHsA38VTbK3ybXLNK80jZpXJrcyansaqa87wnvaTmoGubCDm7QHre7+Al/b/bGKyWf/T7GQR/vyAjPi2o1J3nhlvXRKP4/1koOnRjsl6MtN+WiWLzXRPoeID4BX4ISvyaS1tz+7v8AEhQp40XsouUD8Wt3e5/EcqFkROg/zgmfbSxGS9reT5otc9eJ+sdkOtVz4qdJwwgCjGjOnWetWjoyzTZdUhFcNO1aZFEwXZIXNcWuNW59I1Gv/r4qltgONxIAqSctE6MmJrqaL29vS+PtC8RtrqVliixOSNHptnIzTHY5BZgwHORxDn//AJaaYR2/3WO4rsAPOS15tnSI/VRwFB1VK37ZczpZQ9tCH1diHAantGVR1hbRhsfdkeUVtnPNzEiNwqx1K0dXPF1Urn1LoEe08MrsLXh5pUBjcWXXTtC5NaNnIpI4ml55xzQ1oDDU5ChPr4K22Us893yOZPGXMLcONhBOEkHUaaJuD2ybafR0i1Xq80bGzo6En+w0VZfN1TyxxsjLW9LFNU5YTkO3OuXWr+52s5sFlSD+rzvWCt9zwCBpX+FJzUekOML7YuxbKxxtBoK5YnAAV3lUG1l0xRxc7V2FgwlgFcbiKtdlpwPUSni2WXFhOLogkuH6uCodrXthsEhLS7C3EXVw4akDH0QelnkKLa5H7MuHfRwW9ZpIpRJmeNdDUVIFPykFe23ywxRB+FrA9z6Bhqalpq6mZNRTFwCutoZrPaGxyNka2GNuAtdlM54qa4W8Sct2aSbwtjXSuc1tGHINJqQMsq9q1Jm0jY21vBtotckzDVryXitfzGtM88v2S+Ctq2zYziJO4Z8AKAewLUU2yiR6WSOVYUJDOp8lXKDDYedhtIcIpSHBzRiwuAINWjMggjTgnK0bU3K3pmR7t+BrXn4DML59bKQvRtJSprTMtJs61tXyyB8JgsMZgjphx5B5bTMNaPMrxzK5VLaanNa7pKqEKKQx05KnVtr+7v8AEhQo5KD9tf3d/iQoWXs0etu5R/qdsDd1pmy4uMjq1VNeLKxUGraF3rTVtrc7TeNqkwmv0mY9vTKWLwiJcQxpJ30qaDcrKNJEyns1qeyvNkitK01y/bVQLO4upnXeryy3K+gcXYa8BX2qzbYsRq5+IgZdAAV3E01TxDIVHWIgYqZLZssBDS7hkmiC7S4ObI0mp1aCR6gNFuWLYp7m/VAvB0yzFNa7k8GJyMVx2N1p6DXZuhZH5oo2jgaZanXtqup3RsVFY2O1k+qH1bgCS8Vq8jdUGhHBUeweybobVic0tIY49RqKNIHaa+pdGuezOEZ50dKpFTnUDTOnCiy3iY2JVyXFI+WN9DG1go3FmTlmerIU7KJ3sN1NZWo4UNa9a3IohrT1rNVYnzN9G48f2eWx0XotrmoXqq52yyVEEZUXP+VK92x2c2SIVkno5+daNaQQK/qdhAHUCugVVHeGyEE8rpJGAuJFSSfy6di3CvZiX8PnSe7i1+EgjEBXLME5gqut90viNHDI5hwzaRxBX0HfXJpFNnG7m3DQ0xCu4dir7r2HkpzVqiY9mLItFacTU6epdFQfsllJej58lsywPhovpC9+SKxzYSxpY4UDsLqVHEimZC5NeGxX0aSYTmjYiQ2uRkH5CO1YStm8hEwKKq4N3udUhhpupoPWV5vLZ+WAMMjC0SMD2GoNWnfl/KZqypUUWZ0NFjIogDyiqmiEDHPko++v7u/xIUI5KPvj+7v8SFCm9gPW20QM84HnGeWtBWgxlU9kY1kUmAVxUaeJAzp7c09bQXU18s2F1C6Z+Lr6Ry9qWWXPHBiwvLjmcJ80FdqaxRJRbbKKKzEvq7ojf2LYtMQFGgYK7/zOrp/gWZoErs217Mluzxhz2Yg57hTU9ddU84+h/FIwOaYgGA1BA1/YcCnjYWB8LCw5xuzwkZgnf60qXvfjWUBBLgMm8O127Tgti7eUWVjaCOPsIJy7aqHJzQ0bXBI6rDZY6Cg9S2MFBRIVxcprHPwTt5sE5OFXAdu8J6s9rZIA5jmuB3gg1XHKd6KKDW0ZEBQV6osIZBUryvQQAKQoUhNBoAUKNVilnDSAd5yW+zLaMVrseIhwOFzdD1bweIS5t3sjFeDGAuwytIIzFXNqMTSN+VSCm3GqS8GdNkjRoaOO8t1/cKkO9kZNLRUbPbEssgjDsJcGyDFTIYtMNdCBlmEg3psG+0W2cw4xGHYKOkxHNoNczm01qKaVXX7XeTY4XSedhbipx4di4vtJe9stEjpGx822tDhyyAoAPUPWqq3sxf0YL75L2WeyTSunHORNxtY0Va5oc1pq7c6rgKLmksa6dHeUlqsdtiOIFreeNcvNcHYeyg/Zc3kQ12Ujo03NovBWZ4WIhI2OfJR99f3d/iQqFPJR99f3d/iQoU3sQ/7R3u5tstDQBlNIK1P6il2W0VJNTU9a2drZvt9q/wDPL/WVSveoPkejsilRu2C9XRzChaAQ4GoBrlUDPTMNzCxT31LIScWGuuHL9loP1/ZehGW5HJZyeIf6PWI8VIkosSFB2WSNpkvSHWUw3dtE+AUa8jh2/wAJUxUWVr6rcOTEfR02wcpMraY2Nkbxrhcmi59s4bQSDVjgK0cRT1EariUFqLMwfUt2z3lV+JwByIDRvcfNJ4gHcrxaZKcU/R3xlpaRiByXkWth/O32pIui8XRWUMeS6SSuECnRHXTrqPUq+2RTMcHDFwPbxVviOaKt1Z00SimoWN9oABNdEl2W7HzQNeZCHNkoaZAtp+4VvYLNo5xdhbWp3ngOtKMFVmeSLTot7ve9wOLTL1nevN5k0GWnt9S8R3uznObLgH64f0jcD10W2CHddU6p2RlqjzBJiaD1KHxClHUp8ETTNjbw4BY3SB4wk1y9iEmZb6K214ujUNwA5jXEKZfHclTaSJgcHPrkMmjzRnoBxTm2zsw4a4qZjjVL9usTp39NrGRsNHPc4Z8acCurjdbIUKN52utmkkIa3FG+FuFoaSHZEmmuq5PeVl5sihqHAOB4g/yNF2Lb2SzmNjIHdCLG+ZwzaKijQXbzWunFcw5jnOZaaEBxcCeiCyuYqfWlN5F4dC5aG4XEcCR7FgK2rxd9a+mYxOoeIrkVqqRUc+Sn76/u7/EhQs/JTYnfS3u6NDA8ecK/9SLdVCm9mi82tH2+1d4l/rKpXuVvtfJ/8hau8S/1lUEj6lcbZ1R0S+RZpbwMpq6lQKcN5P8AK0sYrSo4030XiSdsbyHOAO6qTfTQ/ZuVXtoWNhBFagjiF7aoZ9nQlaAtUPhqvdVLlSLRmi/2fvCANMc0bSCDR1OlUZ6qysn0Ooc5pNPygpND1tWSQggg0+K6uPk9UYl2OVuxSSAw1aGhpaDkaAUH8+1e71mkGB1SDvz3609iXRecmOpNTkN1QB2JliLH0MzsRaB0G51yyq7RvxK74yTRyuNMw3HeMk1ria97ubZic8Z4WswkvJppkN6dbxvSgD2UPR+qipQiuksg4bwElXdao45nOkcGgVeIQTWRwzY12/DWhz4K9ntkUoJc+k0nTqK0IpkK8AP2Uocbcu9C55pJVso2WjDK8OeS41JJ1rqVsWO3SD/cfTLKp1WH/S2ONGkknznVG7cCtu3c3GBixNdkT/zvXalE4WzVtt/SskBBz3Vz7Qvc97ySOD2B4cHNxkOOHCWuyA013ngq+8IhiBDq1BOeRpvJ/ZZYL+bzZhjBGIgPkOnYOCMV6EWF23rJAJHGVxyLq0BzocieKWrfeInaHulnfUjCDhwgkVcQ0Uy61Z31P0BBEPq86uGriUo7RP8Ao0IaNSA35vgFlpLtjSKC+bXIH0Bqw5t/Sab6cVoR3u4PZiJLWZNBzwt/SOpXLLt52zB8ZxNZICa/lLtQepKtpfVxpxIHZuUH9lonuQYy9woKdIN7XUoONKrXohFVhlBz5KT9sf3d/iRIRyUD7a/u7/EhQpPYFttraGNvC14ntafpEtAa1P1hpQJOvG9g4Fra9oy/wLd5QLQf9Wt1cz9JmaOoCR2QS0SiPGtmnJm9Zbb9axztBkacFm2ktLJLQ4xmraNofV/nsVXRQFrBZWGbxo2rLbXxnon1bvYrqx7Rtdk8YesaexLhKiqzPhjPZqHNKOh7jkDhVpBHEFSR1pJs9qczzCQrOzbRvB6YDh1ChXFLxpR/U64+RF/sMWi37rsRkLiXBjGCr3uOQ4DrcdAAqRl5xvGTh2HIral2ijs8QwFss1at0dFCKecW0o+Q5cQKcdDjyuiknGrGB1kDg1xOCoq2ooSNxwrajvHmxhjaRr9Y7NxG6g0b8T1rn1i2lkEhfITJiOdTmV0C6LVHaI9c6Yh1/wDC9fiSfb2eVyTfrRoWOIunq9xOeZOZ9qs5mGJ9WnnI9QDkW8Rkq60RvZLUUpqCNFuXdefT6QqCM+uquqSIWeDeDQ8lhMZBpTUE9q3bomfI/FI7nGszoTWtdMlTzkOnNAMFTu36LPdE+DnCNajD6kCZe7RNY2CSTDStAequgCUYreCzCDUkkmldDuzTBary+lWeSGQ827E17XgZGnEJOtIEM5hlNHNdhJGefGo3UWW6Y4ocdnopBHiIJY1pPE1BoG+1Um3ZjfY4pGec6ZzOJo1lSfWXLNFtw6xQubFzdoicekTn1EOzq32b0q7Q7RxzxxRwsc0RlzyXEVc9+Gum4BtB61Kc7VG1H2bd4y/6fYuZDmuktbI3yBpB5uMdJoNNHOJ01AHWkwlZJrQXuLjqeoD4BYaKV9FEqBCFKRodOSj76/u7/EhQo5KR9tf3d/iRIWHsRV8oP4tbu9z+I5L6YeUH8Wt3e5/Ecl8rURkBSUNdQrI94NKCh355epMDFVCCpCAIqhShFhQEIqiq9BnRr10+CLA81TNdV7fR4AXV30pxOgSyAri+rOWRRZ+diNOFAAPgmnXaEZ37XymtaUO5WFz347znAAE0bxr/AGSi3rTXs3ZmluOmQcQ2pqfXuVIttk5JJF8L0GJ0haQDoPXmc1NitTS4lp11Nch6lWX3OcIrmCQ31EqhivvBI44ei2oa3d2lUc6dGVG0Ol43gyFxdhBdhBFB0RlqBxXO7bb3SyOe4klxJrvzVrBfckzn4qABjnUA3gKotdtMhqQBwoKUCxOWRuKoLJbXROxDPWoObXA6gjesLpMydNdOtBPAdq8gKLKaIqhSQhAEKVCExDxyRtBtklTT7O6mRP8AuRV/zrQsfJSftr+7v8SJCm9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data:image/jpeg;base64,/9j/4AAQSkZJRgABAQAAAQABAAD/2wCEAAkGBhQQEBQUEhQUFBUVFBUUFBQXFRQVFRYVFBQVFxQUFxYXHCYgFxkjGRQXHy8gJCcqLCwsFR4xNTAqNSYrLCkBCQoKDgwOFw8PGikeHB8sKSwpKSkpKSwpKSkpKSwpKSkpKSkpKSkpKSkpKSwpKSksKSwpKSksLCkpLCwsKSwpKf/AABEIAP4AxgMBIgACEQEDEQH/xAAcAAACAgMBAQAAAAAAAAAAAAAABgEFAwQHAgj/xABFEAABAwEFAwcICQMDBAMAAAABAAIDEQQFEiExBkFRBxMiYXF0sxYyVIGRk6HSFCMkNDVCUrHBstHwFUPxM2Nz4SVTYv/EABkBAAMBAQEAAAAAAAAAAAAAAAABAwIEBf/EACMRAAICAgICAgMBAAAAAAAAAAABAhESMQMhBEETUSIyYUL/2gAMAwEAAhEDEQA/AEDby/rQy9La1tona1tqnAAlkAA5x1AAHZBUPlJavSbR76X5lv8AKD+LW7vc/iOS+rpKhFl5SWr0m0e+l+ZHlJavSbR76X5lWoTpCLLyktXpNo99L8yPKS1ek2j30vzKtQikBZeUlq9JtHvpfmR5SWr0m0e+l+ZVqEUgLHyktXpNo99L8ynyktXpNo99L8yrUIpAWXlJavSbR76X5lHlJavSbR76X5lXIRSAsvKS1ek2j30vzI8pLV6TaPfS/Mq1CKQFl5SWr0m0e+l+ZHlJavSbR76X5lWoRSAsvKS1ek2j30vzI8pLV6TaPfS/Mq1CKQFj5SWr0m0e+l+ZHlJavSbR76X5lXIRSAsfKS1ek2j30vzKfKS1ek2j30vzKtQikBZeUlq9JtHvpfmUeUlq9JtHvpfmVdVCKQHQOTG+Z5LY8PnmcOYeaOlkcKiSLPM9aFp8lH31/d3+JChYewKvlB/Frf3ufxHKgV/yg/i1v71P4jkvrcQJUKUJgCEITAEIUIAFKhCQwKmiCgIsRFVKiilAEKVCEDJQhCABCEIECEITAhCEIAdeSj76/u7/ABIVCnko++v7u/xIVCk9gVfKD+LW/vU/iOS+mDlB/Frf3qfxHJfW4gShCEwIQhCYAhFEIAlChZbPCXuDRmSaAcScgkOzYuu6X2h+FgGQLnOcaMY0ave7c0cVd3bZmidsNmaJJHODWyvaDU/qax1QxvaCaCuWitZbllawWSzggAA2mTRskw1bi3xs0G4kE8KRFs6YcQbIQ4gtc9u5rhRzW9u8oUZSXRnJFbtVd7ZppZYAKBxqGgNBDQG840DIVpWnWlYBdEui6uadriB1qFpbV7CuYw2iFoLNXtaa4a71X43ihZKxHKAvRXlSNkoUBSgAQhCBAhCEwIQhCAHXko++v7u/xIVCnko++v7u/wASFCk9joquUH8Wt/ep/Ecl9MHKD+LW/vU/iOS+txEShCEwIQEICYEqCpUJDJomvYm7gXGV1KNybXjTM+r+UqLoF0wc3ZowciRU9pTRka4rxiERjbm5xFXHcBuHasL7KudW2+SJ8TD5uXbxTvs9tCydgDjQgU7Oo9SrHk7HCCqmbHNUUPncAQCcxorCSIHRaU0a6LtGJcfZzzaO5cDi9g6JNSBoP/SoSun2uzYgQRkkW+rmMTsTQcJ+HUuOapm0VRUKaIWbHQKF6DCdAoLeOSLCmRVSoQgAQpUIAdeSj76/u7/EhQjko++v7u/xIUKb2MquUH8Wt/ep/Ecl9MHKD+LW/vU/iOS+txMkoQhMCEKVBTAKICKoCQzcupgdPEHeaXivtTte0xzAyy9gCXLr2ZkcY31Aq4OpnUDWuivL8lGh35ergn6EKt7RUfjA6L8x27x/PrXiwW90Tg5p9XFb15urCaGtHNLuAFCBThqqSqQ0dW2f2hbO0CufA6q3miqKrj93Xg6Jwc06HPr6l0vZ2/2ztpoeHBbjOjaaZmmhVPebAB0hUcEzyw5qnvax1zos+RKo2Uhx5OhNfGyuQy4U0Q2ytO4LdtVi1K0SC1cidrZRwroyOsIWK2tEg+tBJplIPPAG41ycO3PrWdlsG9ZHNDhqhNrZiSRT2i4H4OciHORigc4atNaVc3VoNclWSRlpIcCCDQg5EEagpms8r7PIJInFrhw4bwRoR1Kwtdjs1vjqzBZ7SXVcwikUhyBc1/5CaeacqnIq8ZWRcRIULZttgdC9zHtILSRmKaLWWzI6clB+2v7u/wASFCOSgfbX93f4kKFN7Aq+UH8Wt/ep/Ecl9MHKD+LW/vU/iOS+txEShCEwBQpUIAEBSEIGONy7VswNZLVhADcQHRIGQrwW7fVjD4S5hxDzg4ZpOst1ukic8flIAFMzXgU2bPMdHYZOcrQvGAHszAHatx+hFBdkVceLQgt9btPZqqeSMtJB1Bp7Ew2WzudIcsgSfWdB7F6tmzss7y5oANBlUVJpmsJN6CxbVvs5O5s7Q00rr2b1WWmzOjcWPBa5pIcDkQRqF7sspa4FpoRvSknXRqLp2dguy2h3RK3Z7HUaZLn9xW17m4yanFRdGuC2Y2gOzHDf6lDj5k/wns75QaWa0LdsuU6tzVNaLuzzC6RPYM9Mt3YtaW6g4UIRPxvcQjzKSqRzKe7hwWqbJTStU5XvcrojpkdFQzQLmza6YT4urRW83lmtaaEqzMa8PjBVVI52inmjLsnGtNK7ljfYqmuAa1oCQKcMzVWktnQyJVUzGJa8l9kpbpMz/wBB9Mv+5DX4oVnyeWfDbHH/ALD/ABIkJZmcRP5Qfxa396n8RyX0wcoP4tb+9T+I5L6vEmShCEwBQpQgAQhemNqhDG7Y2drmGJwrQl46waA+xMF62PExuZoKmg9lEv7BWQvtTQATSlacCQDU7tV1HaK5WxRuLWgmg1PxACvDtEpPs59BduEl4AyBNBrktB2100by3EWgHMNOCnAVGZy4rPFa5GBrxTEXOj6VaV3fBabpGxy1IDi3/qZNdXPUtcNOxYfWhorb+jkllfO6pDzjLs/zUz/ZVbRRdQ2sgwWVgaPqpYXyYuHNtBjYPXTLsXMSsyVMcXaLG6b0MRoc2nd/ZPOz145tex1ATnXh1rm7SmLZy1ChY403j+y8/wAjir81s9LxeW38U30d9uGWO1R4mkEjIjfXRbUty55Bcu2ev19jkDmmvFu4jrXYLhvttsi5xoIpkQePbvT4fKyeL2Z8rwpcP5x/VlHeWzomjLKUO48CuZXvcckLyJGkHsyPYu8mEarVt91RztwyNDhu4jsK3yQU+yPD5DgsZK0fPElmWs+DqXb5uTWzPNauA4ZFe/IWyRjo2cyEfmLx/Jp8FNRo25xejh5shO4obDRdqt2y0fNY5GsjAy6TwKcKk0CULyuWztOFssJcdGtljcT6mkrbimuhRaeym2Eb9qd/4X/1xoVrstdZjtTq/wD1P/rjQp4SG0rOW8oP4tb+9T+I5L6YOUH8Wt/ep/Ecl9d0TkJUKVCYEhCAhAAs8IzWEFbUIQDOicl8FH4wes06hQD4rori60NmLhmzIjfoSUk8k1jcWSyChDSGlu/NtQ7sy+C69YbKyRrnAAFwoaa5cetWjOkQl26OHbTObDBga36x78fUwNyr1uJJ9iT4rLI41aC7j11Xfbz2OjfaXOkjxRhmLMVFauyp60jWiIQPkwtBY1wMbQ2odGat9dBRNxU3YZ10LU0kxsZY7EWMjNAa0b0gD2JPe1fQtkuCO8bGWRt5kuAa52H9NDpv37/3XG9ptnhZrRNEx2IwuII0q39YG7UVG5Tn9FIMWwssb1jkCxtep72U/o4XFfjAzA80IOTjp7dy6lsTt1FFSKSaFsbakuxez/AuCNlWeOdccvFjlknR3vzpS4vikkz63u29I7TE2WJwcxwqCDp1HgVtL5t2H29ku6UEEuhcfrIq5EH8zdwcP+V2x+03Owtmszg+N35t4O9jm7nBVXG5Ojz5ciirGYlal42Ln4nMD3xk6PY4te07iKa9iqbrvt0sjWOLdampoctwFFYW288DsLWFxPsSnxSjLEI8sWrOAbcQ2yGd0NqlllDSSxz3PLXNrk5tTQfwlR9RnnkvqW2XHDaQzn4mPLSXNDhWhOuSW/osM87rJPZY8Dg5rXNiDC0gaYh8CFWKXow5s5jya31MbW5rpHOaLO8gE1/3Iqa9qFt7O3J9Dvm0QVqGRSAHq5yAt9dChZKWxI5Qfxa396n8RyX0wcoP4tb+9z+I5L6rECVAQhMCUVQFOFAA3VbcQWswKwsVldIcLRUlFCbHbk356KZszJGxsc7mji817i0ljTXLMrrbNqXwhjfo9S4nFhNAMtRkkLYPY6aWCaJ7WloeyuI+acJzGXnCo9pCerLs7aIBR8rZGigAIONoG7EdR/dbSWpE39kbZX482FkjBgD3gOBOeEhxGbetuiULJasdmcBQ4A51f0gAvxe2o9af732Qba7NFG57mCMEtpTC40oMQO72JdbcDbLZrWaE0gLScjVxbTo9VU+NpWkTkLGzu3zbMxz3c6HudURANwyUFG4XEgsOQrka5pMvGV0szrS01fic+Rvtrru3UVk66SaPA5wjzSNcuIC9ixmMNGE1kd0iRlTr4Za9i04jy+hR2lu8Q2l7GijcnNHBr2hzR7CFTEUT3tFc0lstr+bAo7C2OurgxoaMvUly99npLORiAINQHNzAc00LSRoQdynRa+inJXuN6y3hZubkc06toPWAAfjVYGrJq7NuOVMuy+1sljcQCTE+nOR7j1jg4cUpsetmF6zp2jLVqmfTeyLobQ0WiM4+jQu3h3Ajc6moTHKBmaVIXOuRe1gXfM4jotlz4+YK+yqc5tprM1uIyt0rTMnspTVc/JnKVmoqKVENtubnyVa1oJzyyHnHsA38VTbK3ybXLNK80jZpXJrcyansaqa87wnvaTmoGubCDm7QHre7+Al/b/bGKyWf/T7GQR/vyAjPi2o1J3nhlvXRKP4/1koOnRjsl6MtN+WiWLzXRPoeID4BX4ISvyaS1tz+7v8AEhQp40XsouUD8Wt3e5/EcqFkROg/zgmfbSxGS9reT5otc9eJ+sdkOtVz4qdJwwgCjGjOnWetWjoyzTZdUhFcNO1aZFEwXZIXNcWuNW59I1Gv/r4qltgONxIAqSctE6MmJrqaL29vS+PtC8RtrqVliixOSNHptnIzTHY5BZgwHORxDn//AJaaYR2/3WO4rsAPOS15tnSI/VRwFB1VK37ZczpZQ9tCH1diHAantGVR1hbRhsfdkeUVtnPNzEiNwqx1K0dXPF1Urn1LoEe08MrsLXh5pUBjcWXXTtC5NaNnIpI4ml55xzQ1oDDU5ChPr4K22Us893yOZPGXMLcONhBOEkHUaaJuD2ybafR0i1Xq80bGzo6En+w0VZfN1TyxxsjLW9LFNU5YTkO3OuXWr+52s5sFlSD+rzvWCt9zwCBpX+FJzUekOML7YuxbKxxtBoK5YnAAV3lUG1l0xRxc7V2FgwlgFcbiKtdlpwPUSni2WXFhOLogkuH6uCodrXthsEhLS7C3EXVw4akDH0QelnkKLa5H7MuHfRwW9ZpIpRJmeNdDUVIFPykFe23ywxRB+FrA9z6Bhqalpq6mZNRTFwCutoZrPaGxyNka2GNuAtdlM54qa4W8Sct2aSbwtjXSuc1tGHINJqQMsq9q1Jm0jY21vBtotckzDVryXitfzGtM88v2S+Ctq2zYziJO4Z8AKAewLUU2yiR6WSOVYUJDOp8lXKDDYedhtIcIpSHBzRiwuAINWjMggjTgnK0bU3K3pmR7t+BrXn4DML59bKQvRtJSprTMtJs61tXyyB8JgsMZgjphx5B5bTMNaPMrxzK5VLaanNa7pKqEKKQx05KnVtr+7v8AEhQo5KD9tf3d/iQoWXs0etu5R/qdsDd1pmy4uMjq1VNeLKxUGraF3rTVtrc7TeNqkwmv0mY9vTKWLwiJcQxpJ30qaDcrKNJEyns1qeyvNkitK01y/bVQLO4upnXeryy3K+gcXYa8BX2qzbYsRq5+IgZdAAV3E01TxDIVHWIgYqZLZssBDS7hkmiC7S4ObI0mp1aCR6gNFuWLYp7m/VAvB0yzFNa7k8GJyMVx2N1p6DXZuhZH5oo2jgaZanXtqup3RsVFY2O1k+qH1bgCS8Vq8jdUGhHBUeweybobVic0tIY49RqKNIHaa+pdGuezOEZ50dKpFTnUDTOnCiy3iY2JVyXFI+WN9DG1go3FmTlmerIU7KJ3sN1NZWo4UNa9a3IohrT1rNVYnzN9G48f2eWx0XotrmoXqq52yyVEEZUXP+VK92x2c2SIVkno5+daNaQQK/qdhAHUCugVVHeGyEE8rpJGAuJFSSfy6di3CvZiX8PnSe7i1+EgjEBXLME5gqut90viNHDI5hwzaRxBX0HfXJpFNnG7m3DQ0xCu4dir7r2HkpzVqiY9mLItFacTU6epdFQfsllJej58lsywPhovpC9+SKxzYSxpY4UDsLqVHEimZC5NeGxX0aSYTmjYiQ2uRkH5CO1YStm8hEwKKq4N3udUhhpupoPWV5vLZ+WAMMjC0SMD2GoNWnfl/KZqypUUWZ0NFjIogDyiqmiEDHPko++v7u/xIUI5KPvj+7v8SFCm9gPW20QM84HnGeWtBWgxlU9kY1kUmAVxUaeJAzp7c09bQXU18s2F1C6Z+Lr6Ry9qWWXPHBiwvLjmcJ80FdqaxRJRbbKKKzEvq7ojf2LYtMQFGgYK7/zOrp/gWZoErs217Mluzxhz2Yg57hTU9ddU84+h/FIwOaYgGA1BA1/YcCnjYWB8LCw5xuzwkZgnf60qXvfjWUBBLgMm8O127Tgti7eUWVjaCOPsIJy7aqHJzQ0bXBI6rDZY6Cg9S2MFBRIVxcprHPwTt5sE5OFXAdu8J6s9rZIA5jmuB3gg1XHKd6KKDW0ZEBQV6osIZBUryvQQAKQoUhNBoAUKNVilnDSAd5yW+zLaMVrseIhwOFzdD1bweIS5t3sjFeDGAuwytIIzFXNqMTSN+VSCm3GqS8GdNkjRoaOO8t1/cKkO9kZNLRUbPbEssgjDsJcGyDFTIYtMNdCBlmEg3psG+0W2cw4xGHYKOkxHNoNczm01qKaVXX7XeTY4XSedhbipx4di4vtJe9stEjpGx822tDhyyAoAPUPWqq3sxf0YL75L2WeyTSunHORNxtY0Va5oc1pq7c6rgKLmksa6dHeUlqsdtiOIFreeNcvNcHYeyg/Zc3kQ12Ujo03NovBWZ4WIhI2OfJR99f3d/iQqFPJR99f3d/iQoU3sQ/7R3u5tstDQBlNIK1P6il2W0VJNTU9a2drZvt9q/wDPL/WVSveoPkejsilRu2C9XRzChaAQ4GoBrlUDPTMNzCxT31LIScWGuuHL9loP1/ZehGW5HJZyeIf6PWI8VIkosSFB2WSNpkvSHWUw3dtE+AUa8jh2/wAJUxUWVr6rcOTEfR02wcpMraY2Nkbxrhcmi59s4bQSDVjgK0cRT1EariUFqLMwfUt2z3lV+JwByIDRvcfNJ4gHcrxaZKcU/R3xlpaRiByXkWth/O32pIui8XRWUMeS6SSuECnRHXTrqPUq+2RTMcHDFwPbxVviOaKt1Z00SimoWN9oABNdEl2W7HzQNeZCHNkoaZAtp+4VvYLNo5xdhbWp3ngOtKMFVmeSLTot7ve9wOLTL1nevN5k0GWnt9S8R3uznObLgH64f0jcD10W2CHddU6p2RlqjzBJiaD1KHxClHUp8ETTNjbw4BY3SB4wk1y9iEmZb6K214ujUNwA5jXEKZfHclTaSJgcHPrkMmjzRnoBxTm2zsw4a4qZjjVL9usTp39NrGRsNHPc4Z8acCurjdbIUKN52utmkkIa3FG+FuFoaSHZEmmuq5PeVl5sihqHAOB4g/yNF2Lb2SzmNjIHdCLG+ZwzaKijQXbzWunFcw5jnOZaaEBxcCeiCyuYqfWlN5F4dC5aG4XEcCR7FgK2rxd9a+mYxOoeIrkVqqRUc+Sn76/u7/EhQs/JTYnfS3u6NDA8ecK/9SLdVCm9mi82tH2+1d4l/rKpXuVvtfJ/8hau8S/1lUEj6lcbZ1R0S+RZpbwMpq6lQKcN5P8AK0sYrSo4030XiSdsbyHOAO6qTfTQ/ZuVXtoWNhBFagjiF7aoZ9nQlaAtUPhqvdVLlSLRmi/2fvCANMc0bSCDR1OlUZ6qysn0Ooc5pNPygpND1tWSQggg0+K6uPk9UYl2OVuxSSAw1aGhpaDkaAUH8+1e71mkGB1SDvz3609iXRecmOpNTkN1QB2JliLH0MzsRaB0G51yyq7RvxK74yTRyuNMw3HeMk1ria97ubZic8Z4WswkvJppkN6dbxvSgD2UPR+qipQiuksg4bwElXdao45nOkcGgVeIQTWRwzY12/DWhz4K9ntkUoJc+k0nTqK0IpkK8AP2Uocbcu9C55pJVso2WjDK8OeS41JJ1rqVsWO3SD/cfTLKp1WH/S2ONGkknznVG7cCtu3c3GBixNdkT/zvXalE4WzVtt/SskBBz3Vz7Qvc97ySOD2B4cHNxkOOHCWuyA013ngq+8IhiBDq1BOeRpvJ/ZZYL+bzZhjBGIgPkOnYOCMV6EWF23rJAJHGVxyLq0BzocieKWrfeInaHulnfUjCDhwgkVcQ0Uy61Z31P0BBEPq86uGriUo7RP8Ao0IaNSA35vgFlpLtjSKC+bXIH0Bqw5t/Sab6cVoR3u4PZiJLWZNBzwt/SOpXLLt52zB8ZxNZICa/lLtQepKtpfVxpxIHZuUH9lonuQYy9woKdIN7XUoONKrXohFVhlBz5KT9sf3d/iRIRyUD7a/u7/EhQpPYFttraGNvC14ntafpEtAa1P1hpQJOvG9g4Fra9oy/wLd5QLQf9Wt1cz9JmaOoCR2QS0SiPGtmnJm9Zbb9axztBkacFm2ktLJLQ4xmraNofV/nsVXRQFrBZWGbxo2rLbXxnon1bvYrqx7Rtdk8YesaexLhKiqzPhjPZqHNKOh7jkDhVpBHEFSR1pJs9qczzCQrOzbRvB6YDh1ChXFLxpR/U64+RF/sMWi37rsRkLiXBjGCr3uOQ4DrcdAAqRl5xvGTh2HIral2ijs8QwFss1at0dFCKecW0o+Q5cQKcdDjyuiknGrGB1kDg1xOCoq2ooSNxwrajvHmxhjaRr9Y7NxG6g0b8T1rn1i2lkEhfITJiOdTmV0C6LVHaI9c6Yh1/wDC9fiSfb2eVyTfrRoWOIunq9xOeZOZ9qs5mGJ9WnnI9QDkW8Rkq60RvZLUUpqCNFuXdefT6QqCM+uquqSIWeDeDQ8lhMZBpTUE9q3bomfI/FI7nGszoTWtdMlTzkOnNAMFTu36LPdE+DnCNajD6kCZe7RNY2CSTDStAequgCUYreCzCDUkkmldDuzTBary+lWeSGQ827E17XgZGnEJOtIEM5hlNHNdhJGefGo3UWW6Y4ocdnopBHiIJY1pPE1BoG+1Um3ZjfY4pGec6ZzOJo1lSfWXLNFtw6xQubFzdoicekTn1EOzq32b0q7Q7RxzxxRwsc0RlzyXEVc9+Gum4BtB61Kc7VG1H2bd4y/6fYuZDmuktbI3yBpB5uMdJoNNHOJ01AHWkwlZJrQXuLjqeoD4BYaKV9FEqBCFKRodOSj76/u7/EhQo5KR9tf3d/iRIWHsRV8oP4tbu9z+I5L6YeUH8Wt3e5/Ecl8rURkBSUNdQrI94NKCh355epMDFVCCpCAIqhShFhQEIqiq9BnRr10+CLA81TNdV7fR4AXV30pxOgSyAri+rOWRRZ+diNOFAAPgmnXaEZ37XymtaUO5WFz347znAAE0bxr/AGSi3rTXs3ZmluOmQcQ2pqfXuVIttk5JJF8L0GJ0haQDoPXmc1NitTS4lp11Nch6lWX3OcIrmCQ31EqhivvBI44ei2oa3d2lUc6dGVG0Ol43gyFxdhBdhBFB0RlqBxXO7bb3SyOe4klxJrvzVrBfckzn4qABjnUA3gKotdtMhqQBwoKUCxOWRuKoLJbXROxDPWoObXA6gjesLpMydNdOtBPAdq8gKLKaIqhSQhAEKVCExDxyRtBtklTT7O6mRP8AuRV/zrQsfJSftr+7v8SJCm9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Content Placeholder 10" descr="http://green-studies.com/wp-content/uploads/2011/11/electronic-thumb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362" y="1524000"/>
            <a:ext cx="7109038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35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 </a:t>
            </a:r>
            <a:endParaRPr lang="en-US" dirty="0"/>
          </a:p>
        </p:txBody>
      </p:sp>
      <p:pic>
        <p:nvPicPr>
          <p:cNvPr id="4" name="Picture 2" descr="http://alfaris.net/up/50/alfaris_net_126477312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729581"/>
            <a:ext cx="5715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35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thumbs.dreamstime.com/z/solid-liquid-gas-289594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75"/>
          <a:stretch/>
        </p:blipFill>
        <p:spPr bwMode="auto">
          <a:xfrm>
            <a:off x="475989" y="1298847"/>
            <a:ext cx="8077200" cy="46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69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10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State of Matters</vt:lpstr>
      <vt:lpstr>Solid</vt:lpstr>
      <vt:lpstr>Solid</vt:lpstr>
      <vt:lpstr>Gas</vt:lpstr>
      <vt:lpstr>Liquid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خصائص المادة</dc:title>
  <dc:creator>Toshiba</dc:creator>
  <cp:lastModifiedBy>User</cp:lastModifiedBy>
  <cp:revision>7</cp:revision>
  <dcterms:created xsi:type="dcterms:W3CDTF">2014-04-26T10:11:06Z</dcterms:created>
  <dcterms:modified xsi:type="dcterms:W3CDTF">2015-02-15T04:52:10Z</dcterms:modified>
</cp:coreProperties>
</file>